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media1.mp4" ContentType="video/unknown"/>
  <Override PartName="/ppt/media/media2.mp4" ContentType="video/unknown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media/image16.jpeg" ContentType="image/jpeg"/>
  <Override PartName="/ppt/media/image17.jpeg" ContentType="image/jpeg"/>
  <Override PartName="/ppt/media/image18.jpeg" ContentType="image/jpeg"/>
  <Override PartName="/ppt/media/image19.jpeg" ContentType="image/jpeg"/>
  <Override PartName="/ppt/media/image20.jpeg" ContentType="image/jpeg"/>
  <Override PartName="/ppt/media/image21.jpeg" ContentType="image/jpeg"/>
  <Override PartName="/ppt/media/image22.jpeg" ContentType="image/jpeg"/>
  <Override PartName="/ppt/media/image23.jpeg" ContentType="image/jpeg"/>
  <Override PartName="/ppt/media/image24.jpeg" ContentType="image/jpeg"/>
  <Override PartName="/ppt/media/media3.mp4" ContentType="video/unknown"/>
  <Override PartName="/ppt/media/image25.jpeg" ContentType="image/jpeg"/>
  <Override PartName="/ppt/media/image26.jpeg" ContentType="image/jpeg"/>
  <Override PartName="/ppt/media/media4.mp4" ContentType="video/unknown"/>
  <Override PartName="/ppt/media/image27.jpeg" ContentType="image/jpeg"/>
  <Override PartName="/ppt/media/image28.jpeg" ContentType="image/jpeg"/>
  <Override PartName="/ppt/media/image29.jpeg" ContentType="image/jpeg"/>
  <Override PartName="/ppt/media/image30.jpeg" ContentType="image/jpeg"/>
  <Override PartName="/ppt/media/image31.jpeg" ContentType="image/jpeg"/>
  <Override PartName="/ppt/media/image32.jpeg" ContentType="image/jpeg"/>
  <Override PartName="/ppt/media/image33.jpeg" ContentType="image/jpeg"/>
  <Override PartName="/ppt/media/image34.jpeg" ContentType="image/jpeg"/>
  <Override PartName="/ppt/media/image35.jpeg" ContentType="image/jpeg"/>
  <Override PartName="/ppt/media/image36.jpeg" ContentType="image/jpeg"/>
  <Override PartName="/ppt/media/image37.jpeg" ContentType="image/jpeg"/>
  <Override PartName="/ppt/media/image38.jpeg" ContentType="image/jpeg"/>
  <Override PartName="/ppt/media/image39.jpeg" ContentType="image/jpeg"/>
  <Override PartName="/ppt/media/image40.jpeg" ContentType="image/jpeg"/>
  <Override PartName="/ppt/media/image41.jpeg" ContentType="image/jpeg"/>
  <Override PartName="/ppt/media/media5.mp4" ContentType="video/unknown"/>
  <Override PartName="/ppt/media/image42.jpeg" ContentType="image/jpeg"/>
  <Override PartName="/ppt/media/image43.jpeg" ContentType="image/jpeg"/>
  <Override PartName="/ppt/media/image44.jpeg" ContentType="image/jpeg"/>
  <Override PartName="/ppt/media/image45.jpeg" ContentType="image/jpeg"/>
  <Override PartName="/ppt/media/image46.jpeg" ContentType="image/jpeg"/>
  <Override PartName="/ppt/media/image47.jpeg" ContentType="image/jpeg"/>
  <Override PartName="/ppt/media/image48.jpeg" ContentType="image/jpeg"/>
  <Override PartName="/ppt/media/image49.jpeg" ContentType="image/jpeg"/>
  <Override PartName="/ppt/media/image50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0.jpeg>
</file>

<file path=ppt/media/image10.png>
</file>

<file path=ppt/media/image11.jpeg>
</file>

<file path=ppt/media/image11.png>
</file>

<file path=ppt/media/image12.jpeg>
</file>

<file path=ppt/media/image12.png>
</file>

<file path=ppt/media/image13.jpeg>
</file>

<file path=ppt/media/image13.png>
</file>

<file path=ppt/media/image14.jpeg>
</file>

<file path=ppt/media/image14.png>
</file>

<file path=ppt/media/image15.jpeg>
</file>

<file path=ppt/media/image15.png>
</file>

<file path=ppt/media/image16.jpeg>
</file>

<file path=ppt/media/image16.png>
</file>

<file path=ppt/media/image17.jpeg>
</file>

<file path=ppt/media/image18.jpeg>
</file>

<file path=ppt/media/image19.jpeg>
</file>

<file path=ppt/media/image2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.png>
</file>

<file path=ppt/media/image50.jpe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 angle exterior view of a modern building facade covered with aluminum discs under a clear, blue sky"/>
          <p:cNvSpPr/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Low angle view of a modern, curved building under a cloudy sky"/>
          <p:cNvSpPr/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View from inside a modern white building with glass panels, looking up to a bright, partly cloudy sky"/>
          <p:cNvSpPr/>
          <p:nvPr>
            <p:ph type="pic" idx="23"/>
          </p:nvPr>
        </p:nvSpPr>
        <p:spPr>
          <a:xfrm>
            <a:off x="-124635" y="1270000"/>
            <a:ext cx="16840169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 angle view of the Azadi Tower in Tehran, Iran against a clear, bright sky"/>
          <p:cNvSpPr/>
          <p:nvPr>
            <p:ph type="pic" idx="21"/>
          </p:nvPr>
        </p:nvSpPr>
        <p:spPr>
          <a:xfrm>
            <a:off x="0" y="-1282700"/>
            <a:ext cx="24384000" cy="16281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View from inside a stone structure, looking out toward stairs and a clear, blue sky"/>
          <p:cNvSpPr/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 modern white building with glass panels against a clear, blue sky"/>
          <p:cNvSpPr/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mall section of a modern shell bridge in Qingdao, Shandong, China with a partly cloudy sky above"/>
          <p:cNvSpPr/>
          <p:nvPr>
            <p:ph type="pic" idx="22"/>
          </p:nvPr>
        </p:nvSpPr>
        <p:spPr>
          <a:xfrm>
            <a:off x="9271000" y="1263848"/>
            <a:ext cx="16773843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jpeg"/><Relationship Id="rId3" Type="http://schemas.openxmlformats.org/officeDocument/2006/relationships/image" Target="../media/image28.jpeg"/><Relationship Id="rId4" Type="http://schemas.openxmlformats.org/officeDocument/2006/relationships/image" Target="../media/image29.jpeg"/><Relationship Id="rId5" Type="http://schemas.openxmlformats.org/officeDocument/2006/relationships/image" Target="../media/image30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jpeg"/><Relationship Id="rId3" Type="http://schemas.openxmlformats.org/officeDocument/2006/relationships/image" Target="../media/image32.jpeg"/><Relationship Id="rId4" Type="http://schemas.openxmlformats.org/officeDocument/2006/relationships/image" Target="../media/image33.jpeg"/><Relationship Id="rId5" Type="http://schemas.openxmlformats.org/officeDocument/2006/relationships/image" Target="../media/image34.jpeg"/><Relationship Id="rId6" Type="http://schemas.openxmlformats.org/officeDocument/2006/relationships/image" Target="../media/image35.jpeg"/><Relationship Id="rId7" Type="http://schemas.openxmlformats.org/officeDocument/2006/relationships/image" Target="../media/image36.jpeg"/><Relationship Id="rId8" Type="http://schemas.openxmlformats.org/officeDocument/2006/relationships/image" Target="../media/image37.jpeg"/><Relationship Id="rId9" Type="http://schemas.openxmlformats.org/officeDocument/2006/relationships/image" Target="../media/image38.jpeg"/><Relationship Id="rId10" Type="http://schemas.openxmlformats.org/officeDocument/2006/relationships/image" Target="../media/image39.jpeg"/><Relationship Id="rId11" Type="http://schemas.openxmlformats.org/officeDocument/2006/relationships/image" Target="../media/image10.png"/><Relationship Id="rId12" Type="http://schemas.openxmlformats.org/officeDocument/2006/relationships/image" Target="../media/image40.jpeg"/><Relationship Id="rId13" Type="http://schemas.openxmlformats.org/officeDocument/2006/relationships/image" Target="../media/image1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jpeg"/><Relationship Id="rId3" Type="http://schemas.openxmlformats.org/officeDocument/2006/relationships/video" Target="../media/media5.mp4"/><Relationship Id="rId4" Type="http://schemas.microsoft.com/office/2007/relationships/media" Target="../media/media5.mp4"/><Relationship Id="rId5" Type="http://schemas.openxmlformats.org/officeDocument/2006/relationships/image" Target="../media/image16.png"/><Relationship Id="rId6" Type="http://schemas.openxmlformats.org/officeDocument/2006/relationships/image" Target="../media/image42.jpeg"/><Relationship Id="rId7" Type="http://schemas.openxmlformats.org/officeDocument/2006/relationships/image" Target="../media/image43.jpeg"/><Relationship Id="rId8" Type="http://schemas.openxmlformats.org/officeDocument/2006/relationships/image" Target="../media/image44.jpeg"/><Relationship Id="rId9" Type="http://schemas.openxmlformats.org/officeDocument/2006/relationships/image" Target="../media/image45.jpeg"/><Relationship Id="rId10" Type="http://schemas.openxmlformats.org/officeDocument/2006/relationships/image" Target="../media/image46.jpeg"/><Relationship Id="rId11" Type="http://schemas.openxmlformats.org/officeDocument/2006/relationships/image" Target="../media/image10.png"/><Relationship Id="rId12" Type="http://schemas.openxmlformats.org/officeDocument/2006/relationships/image" Target="../media/image47.jpeg"/><Relationship Id="rId13" Type="http://schemas.openxmlformats.org/officeDocument/2006/relationships/image" Target="../media/image48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9.jpeg"/><Relationship Id="rId3" Type="http://schemas.openxmlformats.org/officeDocument/2006/relationships/image" Target="../media/image50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video" Target="../media/media1.mp4"/><Relationship Id="rId6" Type="http://schemas.microsoft.com/office/2007/relationships/media" Target="../media/media1.mp4"/><Relationship Id="rId7" Type="http://schemas.openxmlformats.org/officeDocument/2006/relationships/image" Target="../media/image6.png"/><Relationship Id="rId8" Type="http://schemas.openxmlformats.org/officeDocument/2006/relationships/video" Target="../media/media2.mp4"/><Relationship Id="rId9" Type="http://schemas.microsoft.com/office/2007/relationships/media" Target="../media/media2.mp4"/><Relationship Id="rId10" Type="http://schemas.openxmlformats.org/officeDocument/2006/relationships/image" Target="../media/image7.png"/><Relationship Id="rId11" Type="http://schemas.openxmlformats.org/officeDocument/2006/relationships/image" Target="../media/image4.jpeg"/><Relationship Id="rId12" Type="http://schemas.openxmlformats.org/officeDocument/2006/relationships/image" Target="../media/image8.png"/><Relationship Id="rId13" Type="http://schemas.openxmlformats.org/officeDocument/2006/relationships/image" Target="../media/image5.jpeg"/><Relationship Id="rId14" Type="http://schemas.openxmlformats.org/officeDocument/2006/relationships/image" Target="../media/image9.png"/><Relationship Id="rId15" Type="http://schemas.openxmlformats.org/officeDocument/2006/relationships/image" Target="../media/image6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Relationship Id="rId4" Type="http://schemas.openxmlformats.org/officeDocument/2006/relationships/image" Target="../media/image9.jpeg"/><Relationship Id="rId5" Type="http://schemas.openxmlformats.org/officeDocument/2006/relationships/image" Target="../media/image10.jpeg"/><Relationship Id="rId6" Type="http://schemas.openxmlformats.org/officeDocument/2006/relationships/image" Target="../media/image11.jpeg"/><Relationship Id="rId7" Type="http://schemas.openxmlformats.org/officeDocument/2006/relationships/image" Target="../media/image10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jpeg"/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6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jpeg"/><Relationship Id="rId3" Type="http://schemas.openxmlformats.org/officeDocument/2006/relationships/image" Target="../media/image17.jpeg"/><Relationship Id="rId4" Type="http://schemas.openxmlformats.org/officeDocument/2006/relationships/image" Target="../media/image18.jpeg"/><Relationship Id="rId5" Type="http://schemas.openxmlformats.org/officeDocument/2006/relationships/image" Target="../media/image10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jpeg"/><Relationship Id="rId3" Type="http://schemas.openxmlformats.org/officeDocument/2006/relationships/image" Target="../media/image20.jpeg"/><Relationship Id="rId4" Type="http://schemas.openxmlformats.org/officeDocument/2006/relationships/image" Target="../media/image21.jpeg"/><Relationship Id="rId5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22.jpeg"/><Relationship Id="rId4" Type="http://schemas.openxmlformats.org/officeDocument/2006/relationships/image" Target="../media/image23.jpeg"/><Relationship Id="rId5" Type="http://schemas.openxmlformats.org/officeDocument/2006/relationships/image" Target="../media/image24.jpeg"/><Relationship Id="rId6" Type="http://schemas.openxmlformats.org/officeDocument/2006/relationships/image" Target="../media/image1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3" Type="http://schemas.microsoft.com/office/2007/relationships/media" Target="../media/media3.mp4"/><Relationship Id="rId4" Type="http://schemas.openxmlformats.org/officeDocument/2006/relationships/image" Target="../media/image13.png"/><Relationship Id="rId5" Type="http://schemas.openxmlformats.org/officeDocument/2006/relationships/image" Target="../media/image25.jpeg"/><Relationship Id="rId6" Type="http://schemas.openxmlformats.org/officeDocument/2006/relationships/image" Target="../media/image26.jpeg"/><Relationship Id="rId7" Type="http://schemas.openxmlformats.org/officeDocument/2006/relationships/image" Target="../media/image10.png"/><Relationship Id="rId8" Type="http://schemas.openxmlformats.org/officeDocument/2006/relationships/video" Target="../media/media4.mp4"/><Relationship Id="rId9" Type="http://schemas.microsoft.com/office/2007/relationships/media" Target="../media/media4.mp4"/><Relationship Id="rId10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16863" y="2000062"/>
            <a:ext cx="8608561" cy="8608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054102" y="7679525"/>
            <a:ext cx="796818" cy="796818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Osaka &amp; Kyoto"/>
          <p:cNvSpPr txBox="1"/>
          <p:nvPr/>
        </p:nvSpPr>
        <p:spPr>
          <a:xfrm>
            <a:off x="15362192" y="9310028"/>
            <a:ext cx="7367220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pPr>
            <a:r>
              <a:t>Osaka </a:t>
            </a:r>
            <a:r>
              <a:rPr spc="-119" sz="6000"/>
              <a:t>&amp; Kyoto</a:t>
            </a:r>
          </a:p>
        </p:txBody>
      </p:sp>
      <p:pic>
        <p:nvPicPr>
          <p:cNvPr id="174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50260" y="7404042"/>
            <a:ext cx="1490647" cy="1490647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Connection Line"/>
          <p:cNvSpPr/>
          <p:nvPr/>
        </p:nvSpPr>
        <p:spPr>
          <a:xfrm>
            <a:off x="4757216" y="6335065"/>
            <a:ext cx="10419607" cy="1628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fill="norm" stroke="1" extrusionOk="0">
                <a:moveTo>
                  <a:pt x="0" y="16201"/>
                </a:moveTo>
                <a:cubicBezTo>
                  <a:pt x="6484" y="-5258"/>
                  <a:pt x="13684" y="-5399"/>
                  <a:pt x="21600" y="15778"/>
                </a:cubicBezTo>
              </a:path>
            </a:pathLst>
          </a:custGeom>
          <a:ln w="101600" cap="rnd">
            <a:solidFill>
              <a:schemeClr val="accent6">
                <a:satOff val="-20754"/>
                <a:lumOff val="-16738"/>
              </a:schemeClr>
            </a:solidFill>
            <a:custDash>
              <a:ds d="100000" sp="200000"/>
            </a:custDash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00"/>
                            </p:stCondLst>
                            <p:childTnLst>
                              <p:par>
                                <p:cTn id="14" presetClass="entr" nodeType="after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2" grpId="2"/>
      <p:bldP build="whole" bldLvl="1" animBg="1" rev="0" advAuto="0" spid="176" grpId="1"/>
      <p:bldP build="whole" bldLvl="1" animBg="1" rev="0" advAuto="0" spid="173" grpId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Day 4"/>
          <p:cNvSpPr txBox="1"/>
          <p:nvPr/>
        </p:nvSpPr>
        <p:spPr>
          <a:xfrm>
            <a:off x="737453" y="-6789"/>
            <a:ext cx="400649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lvl1pPr>
          </a:lstStyle>
          <a:p>
            <a:pPr/>
            <a:r>
              <a:t>Day 4</a:t>
            </a:r>
          </a:p>
        </p:txBody>
      </p:sp>
      <p:grpSp>
        <p:nvGrpSpPr>
          <p:cNvPr id="300" name="Group"/>
          <p:cNvGrpSpPr/>
          <p:nvPr/>
        </p:nvGrpSpPr>
        <p:grpSpPr>
          <a:xfrm>
            <a:off x="746010" y="2844033"/>
            <a:ext cx="10699353" cy="8574088"/>
            <a:chOff x="0" y="-774699"/>
            <a:chExt cx="10699351" cy="8574087"/>
          </a:xfrm>
        </p:grpSpPr>
        <p:grpSp>
          <p:nvGrpSpPr>
            <p:cNvPr id="296" name="Group"/>
            <p:cNvGrpSpPr/>
            <p:nvPr/>
          </p:nvGrpSpPr>
          <p:grpSpPr>
            <a:xfrm>
              <a:off x="-1" y="-774700"/>
              <a:ext cx="5268505" cy="7799372"/>
              <a:chOff x="0" y="0"/>
              <a:chExt cx="5268503" cy="7799371"/>
            </a:xfrm>
          </p:grpSpPr>
          <p:sp>
            <p:nvSpPr>
              <p:cNvPr id="294" name="一個 吊飾"/>
              <p:cNvSpPr/>
              <p:nvPr/>
            </p:nvSpPr>
            <p:spPr>
              <a:xfrm>
                <a:off x="0" y="0"/>
                <a:ext cx="5268504" cy="673100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 defTabSz="825500">
                  <a:lnSpc>
                    <a:spcPct val="100000"/>
                  </a:lnSpc>
                  <a:spcBef>
                    <a:spcPts val="0"/>
                  </a:spcBef>
                  <a:defRPr b="1" sz="3200"/>
                </a:lvl1pPr>
              </a:lstStyle>
              <a:p>
                <a:pPr/>
                <a:r>
                  <a:t>一個 吊飾</a:t>
                </a:r>
              </a:p>
            </p:txBody>
          </p:sp>
          <p:pic>
            <p:nvPicPr>
              <p:cNvPr id="295" name="IMG_6160.jpeg" descr="IMG_6160.jpe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774699"/>
                <a:ext cx="5268504" cy="702467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99" name="Group"/>
            <p:cNvGrpSpPr/>
            <p:nvPr/>
          </p:nvGrpSpPr>
          <p:grpSpPr>
            <a:xfrm>
              <a:off x="5430835" y="-1"/>
              <a:ext cx="5268517" cy="7799389"/>
              <a:chOff x="0" y="0"/>
              <a:chExt cx="5268515" cy="7799387"/>
            </a:xfrm>
          </p:grpSpPr>
          <p:pic>
            <p:nvPicPr>
              <p:cNvPr id="297" name="IMG_6161.jpeg" descr="IMG_6161.jpe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5268504" cy="702467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98" name="Caption"/>
              <p:cNvSpPr/>
              <p:nvPr/>
            </p:nvSpPr>
            <p:spPr>
              <a:xfrm>
                <a:off x="0" y="7126287"/>
                <a:ext cx="5268516" cy="673101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5E5E5E"/>
                    </a:solidFill>
                  </a:defRPr>
                </a:lvl1pPr>
              </a:lstStyle>
              <a:p>
                <a:pPr/>
                <a:r>
                  <a:t>京都限定款各種賣光</a:t>
                </a:r>
              </a:p>
            </p:txBody>
          </p:sp>
        </p:grpSp>
      </p:grpSp>
      <p:grpSp>
        <p:nvGrpSpPr>
          <p:cNvPr id="305" name="Group"/>
          <p:cNvGrpSpPr/>
          <p:nvPr/>
        </p:nvGrpSpPr>
        <p:grpSpPr>
          <a:xfrm>
            <a:off x="12673838" y="1703769"/>
            <a:ext cx="10855601" cy="11549819"/>
            <a:chOff x="0" y="-774699"/>
            <a:chExt cx="10855599" cy="11549817"/>
          </a:xfrm>
        </p:grpSpPr>
        <p:grpSp>
          <p:nvGrpSpPr>
            <p:cNvPr id="303" name="Group"/>
            <p:cNvGrpSpPr/>
            <p:nvPr/>
          </p:nvGrpSpPr>
          <p:grpSpPr>
            <a:xfrm>
              <a:off x="0" y="-774700"/>
              <a:ext cx="8342999" cy="7031949"/>
              <a:chOff x="0" y="0"/>
              <a:chExt cx="8342998" cy="7031948"/>
            </a:xfrm>
          </p:grpSpPr>
          <p:sp>
            <p:nvSpPr>
              <p:cNvPr id="301" name="藍瓶咖啡"/>
              <p:cNvSpPr/>
              <p:nvPr/>
            </p:nvSpPr>
            <p:spPr>
              <a:xfrm>
                <a:off x="0" y="0"/>
                <a:ext cx="8342999" cy="673100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 defTabSz="825500">
                  <a:lnSpc>
                    <a:spcPct val="100000"/>
                  </a:lnSpc>
                  <a:spcBef>
                    <a:spcPts val="0"/>
                  </a:spcBef>
                  <a:defRPr b="1" sz="3200"/>
                </a:lvl1pPr>
              </a:lstStyle>
              <a:p>
                <a:pPr/>
                <a:r>
                  <a:t>藍瓶咖啡</a:t>
                </a:r>
              </a:p>
            </p:txBody>
          </p:sp>
          <p:pic>
            <p:nvPicPr>
              <p:cNvPr id="302" name="IMG_6174.jpeg" descr="IMG_6174.jpe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0" y="774699"/>
                <a:ext cx="8342999" cy="625725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304" name="IMG_6173.jpeg" descr="IMG_6173.jpe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8071" t="20888" r="8071" b="0"/>
            <a:stretch>
              <a:fillRect/>
            </a:stretch>
          </p:blipFill>
          <p:spPr>
            <a:xfrm>
              <a:off x="6544626" y="5352444"/>
              <a:ext cx="4310974" cy="54226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Day 4"/>
          <p:cNvSpPr txBox="1"/>
          <p:nvPr/>
        </p:nvSpPr>
        <p:spPr>
          <a:xfrm>
            <a:off x="737453" y="-6789"/>
            <a:ext cx="400649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lvl1pPr>
          </a:lstStyle>
          <a:p>
            <a:pPr/>
            <a:r>
              <a:t>Day 4</a:t>
            </a:r>
          </a:p>
        </p:txBody>
      </p:sp>
      <p:grpSp>
        <p:nvGrpSpPr>
          <p:cNvPr id="310" name="Group"/>
          <p:cNvGrpSpPr/>
          <p:nvPr/>
        </p:nvGrpSpPr>
        <p:grpSpPr>
          <a:xfrm>
            <a:off x="674039" y="4089282"/>
            <a:ext cx="6070210" cy="8868312"/>
            <a:chOff x="0" y="0"/>
            <a:chExt cx="6070208" cy="8868311"/>
          </a:xfrm>
        </p:grpSpPr>
        <p:pic>
          <p:nvPicPr>
            <p:cNvPr id="308" name="IMG_6168.jpeg" descr="IMG_6168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070209" cy="8093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09" name="Caption"/>
            <p:cNvSpPr/>
            <p:nvPr/>
          </p:nvSpPr>
          <p:spPr>
            <a:xfrm>
              <a:off x="0" y="8195211"/>
              <a:ext cx="6070209" cy="673101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5E5E5E"/>
                  </a:solidFill>
                </a:defRPr>
              </a:lvl1pPr>
            </a:lstStyle>
            <a:p>
              <a:pPr/>
              <a:r>
                <a:t>買到衣服的那條街</a:t>
              </a:r>
            </a:p>
          </p:txBody>
        </p:sp>
      </p:grpSp>
      <p:grpSp>
        <p:nvGrpSpPr>
          <p:cNvPr id="319" name="Group"/>
          <p:cNvGrpSpPr/>
          <p:nvPr/>
        </p:nvGrpSpPr>
        <p:grpSpPr>
          <a:xfrm>
            <a:off x="9620980" y="167604"/>
            <a:ext cx="10117670" cy="3013229"/>
            <a:chOff x="0" y="0"/>
            <a:chExt cx="10117669" cy="3013228"/>
          </a:xfrm>
        </p:grpSpPr>
        <p:grpSp>
          <p:nvGrpSpPr>
            <p:cNvPr id="317" name="Group"/>
            <p:cNvGrpSpPr/>
            <p:nvPr/>
          </p:nvGrpSpPr>
          <p:grpSpPr>
            <a:xfrm>
              <a:off x="0" y="-1"/>
              <a:ext cx="10117670" cy="2238530"/>
              <a:chOff x="0" y="0"/>
              <a:chExt cx="10117669" cy="2238528"/>
            </a:xfrm>
          </p:grpSpPr>
          <p:pic>
            <p:nvPicPr>
              <p:cNvPr id="311" name="IMG_6162.jpeg" descr="IMG_6162.jpe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1678893" cy="22385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12" name="IMG_6163.jpeg" descr="IMG_6163.jpe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1689367" y="0"/>
                <a:ext cx="1678894" cy="22385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13" name="IMG_6164.jpeg" descr="IMG_6164.jpe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378734" y="0"/>
                <a:ext cx="1678894" cy="22385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14" name="IMG_6165.jpeg" descr="IMG_6165.jpeg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5068102" y="0"/>
                <a:ext cx="1678894" cy="22385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15" name="IMG_6166.jpeg" descr="IMG_6166.jpeg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6757470" y="0"/>
                <a:ext cx="1678893" cy="22385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16" name="IMG_6167.jpeg" descr="IMG_6167.jpeg"/>
              <p:cNvPicPr>
                <a:picLocks noChangeAspect="1"/>
              </p:cNvPicPr>
              <p:nvPr/>
            </p:nvPicPr>
            <p:blipFill>
              <a:blip r:embed="rId8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8438777" y="5"/>
                <a:ext cx="1678893" cy="22385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318" name="Caption"/>
            <p:cNvSpPr/>
            <p:nvPr/>
          </p:nvSpPr>
          <p:spPr>
            <a:xfrm>
              <a:off x="0" y="2340128"/>
              <a:ext cx="10117670" cy="673101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5E5E5E"/>
                  </a:solidFill>
                </a:defRPr>
              </a:lvl1pPr>
            </a:lstStyle>
            <a:p>
              <a:pPr/>
              <a:r>
                <a:t>商店街隨便找的壽司 湯很鹹建議不要點湯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8519900" y="4089282"/>
            <a:ext cx="12242836" cy="8093612"/>
            <a:chOff x="0" y="0"/>
            <a:chExt cx="12242836" cy="8093610"/>
          </a:xfrm>
        </p:grpSpPr>
        <p:pic>
          <p:nvPicPr>
            <p:cNvPr id="320" name="IMG_6179.jpeg" descr="IMG_6179.jpeg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6172627" y="0"/>
              <a:ext cx="6070210" cy="80936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23" name="Group"/>
            <p:cNvGrpSpPr/>
            <p:nvPr/>
          </p:nvGrpSpPr>
          <p:grpSpPr>
            <a:xfrm>
              <a:off x="0" y="0"/>
              <a:ext cx="6070209" cy="8093611"/>
              <a:chOff x="0" y="0"/>
              <a:chExt cx="6070208" cy="8093610"/>
            </a:xfrm>
          </p:grpSpPr>
          <p:pic>
            <p:nvPicPr>
              <p:cNvPr id="321" name="IMG_0502.jpeg" descr="IMG_0502.jpeg"/>
              <p:cNvPicPr>
                <a:picLocks noChangeAspect="1"/>
              </p:cNvPicPr>
              <p:nvPr/>
            </p:nvPicPr>
            <p:blipFill>
              <a:blip r:embed="rId10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6070209" cy="809361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22" name="pasted-movie.png" descr="pasted-movie.png"/>
              <p:cNvPicPr>
                <a:picLocks noChangeAspect="1"/>
              </p:cNvPicPr>
              <p:nvPr/>
            </p:nvPicPr>
            <p:blipFill>
              <a:blip r:embed="rId11">
                <a:extLst/>
              </a:blip>
              <a:stretch>
                <a:fillRect/>
              </a:stretch>
            </p:blipFill>
            <p:spPr>
              <a:xfrm>
                <a:off x="2190037" y="5462396"/>
                <a:ext cx="2594785" cy="259478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325" name="安井金比羅宮"/>
          <p:cNvSpPr/>
          <p:nvPr/>
        </p:nvSpPr>
        <p:spPr>
          <a:xfrm>
            <a:off x="8519900" y="3314582"/>
            <a:ext cx="12242836" cy="673101"/>
          </a:xfrm>
          <a:prstGeom prst="roundRect">
            <a:avLst>
              <a:gd name="adj" fmla="val 0"/>
            </a:avLst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200"/>
            </a:lvl1pPr>
          </a:lstStyle>
          <a:p>
            <a:pPr/>
            <a:r>
              <a:t>安井金比羅宮</a:t>
            </a:r>
          </a:p>
        </p:txBody>
      </p:sp>
      <p:sp>
        <p:nvSpPr>
          <p:cNvPr id="326" name="專門祈求斬斷惡緣 (或締結良緣)"/>
          <p:cNvSpPr/>
          <p:nvPr/>
        </p:nvSpPr>
        <p:spPr>
          <a:xfrm>
            <a:off x="8519900" y="12284493"/>
            <a:ext cx="12242836" cy="673101"/>
          </a:xfrm>
          <a:prstGeom prst="roundRect">
            <a:avLst>
              <a:gd name="adj" fmla="val 0"/>
            </a:avLst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00000"/>
              </a:lnSpc>
              <a:spcBef>
                <a:spcPts val="0"/>
              </a:spcBef>
              <a:defRPr sz="3200">
                <a:solidFill>
                  <a:srgbClr val="5E5E5E"/>
                </a:solidFill>
              </a:defRPr>
            </a:lvl1pPr>
          </a:lstStyle>
          <a:p>
            <a:pPr/>
            <a:r>
              <a:t>專門祈求斬斷惡緣 (或締結良緣)</a:t>
            </a:r>
          </a:p>
        </p:txBody>
      </p:sp>
      <p:grpSp>
        <p:nvGrpSpPr>
          <p:cNvPr id="329" name="Group"/>
          <p:cNvGrpSpPr/>
          <p:nvPr/>
        </p:nvGrpSpPr>
        <p:grpSpPr>
          <a:xfrm>
            <a:off x="13615788" y="5570674"/>
            <a:ext cx="10117670" cy="7588254"/>
            <a:chOff x="0" y="0"/>
            <a:chExt cx="10117669" cy="7588252"/>
          </a:xfrm>
        </p:grpSpPr>
        <p:pic>
          <p:nvPicPr>
            <p:cNvPr id="327" name="IMG_0492.jpeg" descr="IMG_0492.jpeg"/>
            <p:cNvPicPr>
              <a:picLocks noChangeAspect="1"/>
            </p:cNvPicPr>
            <p:nvPr/>
          </p:nvPicPr>
          <p:blipFill>
            <a:blip r:embed="rId12">
              <a:extLst/>
            </a:blip>
            <a:stretch>
              <a:fillRect/>
            </a:stretch>
          </p:blipFill>
          <p:spPr>
            <a:xfrm>
              <a:off x="0" y="0"/>
              <a:ext cx="10117670" cy="758825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8" name="pasted-movie.png" descr="pasted-movi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8500557" y="1336273"/>
              <a:ext cx="1238092" cy="12380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330" name="pasted-movie.png" descr="pasted-movie.png"/>
          <p:cNvPicPr>
            <a:picLocks noChangeAspect="1"/>
          </p:cNvPicPr>
          <p:nvPr/>
        </p:nvPicPr>
        <p:blipFill>
          <a:blip r:embed="rId13">
            <a:extLst/>
          </a:blip>
          <a:srcRect l="31389" t="12037" r="30501" b="16163"/>
          <a:stretch>
            <a:fillRect/>
          </a:stretch>
        </p:blipFill>
        <p:spPr>
          <a:xfrm>
            <a:off x="21538575" y="7724503"/>
            <a:ext cx="1811394" cy="48204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0" h="20959" fill="norm" stroke="1" extrusionOk="0">
                <a:moveTo>
                  <a:pt x="10875" y="0"/>
                </a:moveTo>
                <a:cubicBezTo>
                  <a:pt x="4108" y="0"/>
                  <a:pt x="600" y="8"/>
                  <a:pt x="573" y="24"/>
                </a:cubicBezTo>
                <a:cubicBezTo>
                  <a:pt x="550" y="38"/>
                  <a:pt x="476" y="48"/>
                  <a:pt x="407" y="48"/>
                </a:cubicBezTo>
                <a:cubicBezTo>
                  <a:pt x="338" y="48"/>
                  <a:pt x="219" y="78"/>
                  <a:pt x="143" y="114"/>
                </a:cubicBezTo>
                <a:lnTo>
                  <a:pt x="1" y="178"/>
                </a:lnTo>
                <a:lnTo>
                  <a:pt x="1" y="10391"/>
                </a:lnTo>
                <a:cubicBezTo>
                  <a:pt x="0" y="21600"/>
                  <a:pt x="-30" y="20793"/>
                  <a:pt x="388" y="20907"/>
                </a:cubicBezTo>
                <a:cubicBezTo>
                  <a:pt x="533" y="20946"/>
                  <a:pt x="680" y="20958"/>
                  <a:pt x="1059" y="20959"/>
                </a:cubicBezTo>
                <a:cubicBezTo>
                  <a:pt x="1326" y="20959"/>
                  <a:pt x="1561" y="20948"/>
                  <a:pt x="1584" y="20935"/>
                </a:cubicBezTo>
                <a:cubicBezTo>
                  <a:pt x="1611" y="20918"/>
                  <a:pt x="4965" y="20910"/>
                  <a:pt x="11433" y="20910"/>
                </a:cubicBezTo>
                <a:lnTo>
                  <a:pt x="21244" y="20910"/>
                </a:lnTo>
                <a:lnTo>
                  <a:pt x="21409" y="20847"/>
                </a:lnTo>
                <a:lnTo>
                  <a:pt x="21570" y="20783"/>
                </a:lnTo>
                <a:lnTo>
                  <a:pt x="21561" y="10526"/>
                </a:lnTo>
                <a:cubicBezTo>
                  <a:pt x="21553" y="3309"/>
                  <a:pt x="21526" y="259"/>
                  <a:pt x="21475" y="236"/>
                </a:cubicBezTo>
                <a:cubicBezTo>
                  <a:pt x="21436" y="219"/>
                  <a:pt x="21394" y="180"/>
                  <a:pt x="21381" y="150"/>
                </a:cubicBezTo>
                <a:cubicBezTo>
                  <a:pt x="21368" y="120"/>
                  <a:pt x="21311" y="75"/>
                  <a:pt x="21249" y="48"/>
                </a:cubicBezTo>
                <a:cubicBezTo>
                  <a:pt x="21138" y="1"/>
                  <a:pt x="20968" y="0"/>
                  <a:pt x="10875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9" grpId="2"/>
      <p:bldP build="whole" bldLvl="1" animBg="1" rev="0" advAuto="0" spid="324" grpId="1"/>
      <p:bldP build="whole" bldLvl="1" animBg="1" rev="0" advAuto="0" spid="330" grpId="3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Day 5"/>
          <p:cNvSpPr txBox="1"/>
          <p:nvPr/>
        </p:nvSpPr>
        <p:spPr>
          <a:xfrm>
            <a:off x="737453" y="-6789"/>
            <a:ext cx="400649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lvl1pPr>
          </a:lstStyle>
          <a:p>
            <a:pPr/>
            <a:r>
              <a:t>Day 5</a:t>
            </a:r>
          </a:p>
        </p:txBody>
      </p:sp>
      <p:pic>
        <p:nvPicPr>
          <p:cNvPr id="333" name="IMG_0584.jpeg" descr="IMG_0584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22676" y="2608886"/>
            <a:ext cx="7669907" cy="5752431"/>
          </a:xfrm>
          <a:prstGeom prst="rect">
            <a:avLst/>
          </a:prstGeom>
          <a:ln w="12700">
            <a:miter lim="400000"/>
          </a:ln>
        </p:spPr>
      </p:pic>
      <p:pic>
        <p:nvPicPr>
          <p:cNvPr id="334" name="IMG_6219.mp4" descr="IMG_6219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6816548" y="1955312"/>
            <a:ext cx="5733734" cy="10193305"/>
          </a:xfrm>
          <a:prstGeom prst="rect">
            <a:avLst/>
          </a:prstGeom>
          <a:ln w="12700">
            <a:miter lim="400000"/>
          </a:ln>
        </p:spPr>
      </p:pic>
      <p:pic>
        <p:nvPicPr>
          <p:cNvPr id="335" name="IMG_6209.jpeg" descr="IMG_6209.jpe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684818" y="2147716"/>
            <a:ext cx="4314324" cy="575243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6" name="IMG_6210.jpeg" descr="IMG_6210.jpe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228350" y="7040755"/>
            <a:ext cx="7669908" cy="5752431"/>
          </a:xfrm>
          <a:prstGeom prst="rect">
            <a:avLst/>
          </a:prstGeom>
          <a:ln w="12700">
            <a:miter lim="400000"/>
          </a:ln>
        </p:spPr>
      </p:pic>
      <p:pic>
        <p:nvPicPr>
          <p:cNvPr id="337" name="IMG_6214.jpeg" descr="IMG_6214.jpe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7668131" y="6808894"/>
            <a:ext cx="4314324" cy="575243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8" name="IMG_0573.jpeg" descr="IMG_0573.jpe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1579688" y="7731519"/>
            <a:ext cx="4314323" cy="575243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3" name="Group"/>
          <p:cNvGrpSpPr/>
          <p:nvPr/>
        </p:nvGrpSpPr>
        <p:grpSpPr>
          <a:xfrm>
            <a:off x="17037659" y="3732236"/>
            <a:ext cx="6978668" cy="9304890"/>
            <a:chOff x="0" y="0"/>
            <a:chExt cx="6978667" cy="9304888"/>
          </a:xfrm>
        </p:grpSpPr>
        <p:pic>
          <p:nvPicPr>
            <p:cNvPr id="339" name="IMG_0603.jpeg" descr="IMG_0603.jpeg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0" y="0"/>
              <a:ext cx="6978668" cy="93048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40" name="pasted-movie.png" descr="pasted-movi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751974" y="2561704"/>
              <a:ext cx="1516048" cy="15160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41" name="pasted-movie.png" descr="pasted-movi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1952386" y="4240417"/>
              <a:ext cx="2016239" cy="20162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42" name="pasted-movie.png" descr="pasted-movi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4633248" y="4150040"/>
              <a:ext cx="1004809" cy="100480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48" name="Group"/>
          <p:cNvGrpSpPr/>
          <p:nvPr/>
        </p:nvGrpSpPr>
        <p:grpSpPr>
          <a:xfrm>
            <a:off x="3969562" y="4135594"/>
            <a:ext cx="10653932" cy="7990449"/>
            <a:chOff x="0" y="0"/>
            <a:chExt cx="10653930" cy="7990447"/>
          </a:xfrm>
        </p:grpSpPr>
        <p:pic>
          <p:nvPicPr>
            <p:cNvPr id="344" name="IMG_0612.jpeg" descr="IMG_0612.jpeg"/>
            <p:cNvPicPr>
              <a:picLocks noChangeAspect="1"/>
            </p:cNvPicPr>
            <p:nvPr/>
          </p:nvPicPr>
          <p:blipFill>
            <a:blip r:embed="rId12">
              <a:extLst/>
            </a:blip>
            <a:stretch>
              <a:fillRect/>
            </a:stretch>
          </p:blipFill>
          <p:spPr>
            <a:xfrm>
              <a:off x="0" y="0"/>
              <a:ext cx="10653931" cy="79904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45" name="pasted-movie.png" descr="pasted-movi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609025" y="3057038"/>
              <a:ext cx="2089398" cy="20893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46" name="pasted-movie.png" descr="pasted-movi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6774366" y="3647195"/>
              <a:ext cx="1294901" cy="12949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47" name="pasted-movie.png" descr="pasted-movi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4978165" y="4439741"/>
              <a:ext cx="1294901" cy="12949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349" name="IMG_6221.jpeg" descr="IMG_6221.jpeg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4679908" y="1914857"/>
            <a:ext cx="15024184" cy="11268138"/>
          </a:xfrm>
          <a:prstGeom prst="rect">
            <a:avLst/>
          </a:prstGeom>
          <a:ln w="12700">
            <a:miter lim="400000"/>
          </a:ln>
        </p:spPr>
      </p:pic>
      <p:sp>
        <p:nvSpPr>
          <p:cNvPr id="350" name="心齋橋隨便找的蕎麥麵 (榮登伙食第一名)"/>
          <p:cNvSpPr/>
          <p:nvPr/>
        </p:nvSpPr>
        <p:spPr>
          <a:xfrm>
            <a:off x="4679908" y="1140157"/>
            <a:ext cx="15024184" cy="673101"/>
          </a:xfrm>
          <a:prstGeom prst="roundRect">
            <a:avLst>
              <a:gd name="adj" fmla="val 0"/>
            </a:avLst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200"/>
            </a:lvl1pPr>
          </a:lstStyle>
          <a:p>
            <a:pPr/>
            <a:r>
              <a:t>心齋橋隨便找的蕎麥麵 (榮登伙食第一名)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mediacall" nodeType="afterEffect" presetSubtype="0" presetID="1" grpId="6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1301" fill="hold"/>
                                        <p:tgtEl>
                                          <p:spTgt spid="3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Class="entr" nodeType="with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40" fill="hold" display="0">
                  <p:stCondLst>
                    <p:cond delay="indefinite"/>
                  </p:stCondLst>
                </p:cTn>
                <p:tgtEl>
                  <p:spTgt spid="334"/>
                </p:tgtEl>
              </p:cMediaNode>
            </p:video>
            <p:seq concurrent="1" prevAc="none" nextAc="seek">
              <p:cTn id="41" evtFilter="cancelBubble" nodeType="interactiveSeq" restart="whenNotActive" fill="hold">
                <p:stCondLst>
                  <p:cond delay="0" evt="onClick">
                    <p:tgtEl>
                      <p:spTgt spid="334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3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334"/>
                  </p:tgtEl>
                </p:cond>
              </p:nextCondLst>
            </p:seq>
          </p:childTnLst>
        </p:cTn>
      </p:par>
    </p:tnLst>
    <p:bldLst>
      <p:bldP build="whole" bldLvl="1" animBg="1" rev="0" advAuto="0" spid="337" grpId="3"/>
      <p:bldP build="whole" bldLvl="1" animBg="1" rev="0" advAuto="0" spid="348" grpId="8"/>
      <p:bldP build="whole" bldLvl="1" animBg="1" rev="0" advAuto="0" spid="336" grpId="2"/>
      <p:bldP build="whole" bldLvl="1" animBg="1" rev="0" advAuto="0" spid="333" grpId="1"/>
      <p:bldP build="whole" bldLvl="1" animBg="1" rev="0" advAuto="0" spid="338" grpId="4"/>
      <p:bldP build="whole" bldLvl="1" animBg="1" rev="0" advAuto="0" spid="349" grpId="9"/>
      <p:bldP build="whole" bldLvl="1" animBg="1" rev="0" advAuto="0" spid="343" grpId="7"/>
      <p:bldP build="whole" bldLvl="1" animBg="1" rev="0" advAuto="0" spid="334" grpId="5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Day 6"/>
          <p:cNvSpPr txBox="1"/>
          <p:nvPr/>
        </p:nvSpPr>
        <p:spPr>
          <a:xfrm>
            <a:off x="737453" y="-6789"/>
            <a:ext cx="400649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lvl1pPr>
          </a:lstStyle>
          <a:p>
            <a:pPr/>
            <a:r>
              <a:t>Day 6</a:t>
            </a:r>
          </a:p>
        </p:txBody>
      </p:sp>
      <p:grpSp>
        <p:nvGrpSpPr>
          <p:cNvPr id="355" name="Group"/>
          <p:cNvGrpSpPr/>
          <p:nvPr/>
        </p:nvGrpSpPr>
        <p:grpSpPr>
          <a:xfrm>
            <a:off x="3307674" y="2327571"/>
            <a:ext cx="7197917" cy="10943423"/>
            <a:chOff x="0" y="0"/>
            <a:chExt cx="7197916" cy="10943422"/>
          </a:xfrm>
        </p:grpSpPr>
        <p:pic>
          <p:nvPicPr>
            <p:cNvPr id="353" name="IMG_6227.jpeg" descr="IMG_6227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7197917" cy="95972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54" name="Caption"/>
            <p:cNvSpPr/>
            <p:nvPr/>
          </p:nvSpPr>
          <p:spPr>
            <a:xfrm>
              <a:off x="0" y="9698822"/>
              <a:ext cx="7197917" cy="1244601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5E5E5E"/>
                  </a:solidFill>
                </a:defRPr>
              </a:pPr>
              <a:r>
                <a:t>悠閒地去喝最後一次咖啡</a:t>
              </a:r>
            </a:p>
            <a:p>
              <a:pPr algn="ctr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5E5E5E"/>
                  </a:solidFill>
                </a:defRPr>
              </a:pPr>
              <a:r>
                <a:t>餅乾真的很好吃</a:t>
              </a:r>
            </a:p>
          </p:txBody>
        </p:sp>
      </p:grpSp>
      <p:grpSp>
        <p:nvGrpSpPr>
          <p:cNvPr id="359" name="Group"/>
          <p:cNvGrpSpPr/>
          <p:nvPr/>
        </p:nvGrpSpPr>
        <p:grpSpPr>
          <a:xfrm>
            <a:off x="13878408" y="1552871"/>
            <a:ext cx="7197918" cy="11729502"/>
            <a:chOff x="0" y="0"/>
            <a:chExt cx="7197916" cy="11729501"/>
          </a:xfrm>
        </p:grpSpPr>
        <p:sp>
          <p:nvSpPr>
            <p:cNvPr id="356" name="南海電鐵"/>
            <p:cNvSpPr/>
            <p:nvPr/>
          </p:nvSpPr>
          <p:spPr>
            <a:xfrm>
              <a:off x="0" y="0"/>
              <a:ext cx="7197917" cy="673100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b="1" sz="3200"/>
              </a:lvl1pPr>
            </a:lstStyle>
            <a:p>
              <a:pPr/>
              <a:r>
                <a:t>南海電鐵</a:t>
              </a:r>
            </a:p>
          </p:txBody>
        </p:sp>
        <p:pic>
          <p:nvPicPr>
            <p:cNvPr id="357" name="IMG_6229.jpeg" descr="IMG_6229.jpe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774699"/>
              <a:ext cx="7197917" cy="95972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58" name="Caption"/>
            <p:cNvSpPr/>
            <p:nvPr/>
          </p:nvSpPr>
          <p:spPr>
            <a:xfrm>
              <a:off x="0" y="10473521"/>
              <a:ext cx="7197917" cy="1255981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5E5E5E"/>
                  </a:solidFill>
                </a:defRPr>
              </a:pPr>
              <a:r>
                <a:t>商務艙才多 ¥210 位置特大</a:t>
              </a:r>
            </a:p>
            <a:p>
              <a:pPr algn="ctr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5E5E5E"/>
                  </a:solidFill>
                </a:defRPr>
              </a:pPr>
              <a:r>
                <a:t>但就沒啥日本人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IMG_6259.jpeg" descr="IMG_6259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91792" y="0"/>
            <a:ext cx="15200416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roup"/>
          <p:cNvGrpSpPr/>
          <p:nvPr/>
        </p:nvGrpSpPr>
        <p:grpSpPr>
          <a:xfrm>
            <a:off x="5523894" y="1107447"/>
            <a:ext cx="18361128" cy="12446965"/>
            <a:chOff x="0" y="0"/>
            <a:chExt cx="18361127" cy="12446964"/>
          </a:xfrm>
        </p:grpSpPr>
        <p:pic>
          <p:nvPicPr>
            <p:cNvPr id="180" name="Screenshot 2025-02-25 at 23.34.16.png" descr="Screenshot 2025-02-25 at 23.34.16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8361128" cy="124469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1" name="Circle"/>
            <p:cNvSpPr/>
            <p:nvPr/>
          </p:nvSpPr>
          <p:spPr>
            <a:xfrm>
              <a:off x="1216590" y="9160769"/>
              <a:ext cx="1270001" cy="1270001"/>
            </a:xfrm>
            <a:prstGeom prst="ellipse">
              <a:avLst/>
            </a:prstGeom>
            <a:noFill/>
            <a:ln w="762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83" name="Day 1"/>
          <p:cNvSpPr txBox="1"/>
          <p:nvPr/>
        </p:nvSpPr>
        <p:spPr>
          <a:xfrm>
            <a:off x="737453" y="-6789"/>
            <a:ext cx="400649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lvl1pPr>
          </a:lstStyle>
          <a:p>
            <a:pPr/>
            <a:r>
              <a:t>Day 1</a:t>
            </a:r>
          </a:p>
        </p:txBody>
      </p:sp>
      <p:pic>
        <p:nvPicPr>
          <p:cNvPr id="184" name="IMG_6079.jpeg" descr="IMG_6079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20996" y="1702577"/>
            <a:ext cx="7926981" cy="5945236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松屋"/>
          <p:cNvSpPr/>
          <p:nvPr/>
        </p:nvSpPr>
        <p:spPr>
          <a:xfrm>
            <a:off x="15120996" y="927877"/>
            <a:ext cx="7926981" cy="673101"/>
          </a:xfrm>
          <a:prstGeom prst="roundRect">
            <a:avLst>
              <a:gd name="adj" fmla="val 0"/>
            </a:avLst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200"/>
            </a:lvl1pPr>
          </a:lstStyle>
          <a:p>
            <a:pPr/>
            <a:r>
              <a:t>松屋</a:t>
            </a:r>
          </a:p>
        </p:txBody>
      </p:sp>
      <p:grpSp>
        <p:nvGrpSpPr>
          <p:cNvPr id="188" name="Group"/>
          <p:cNvGrpSpPr/>
          <p:nvPr/>
        </p:nvGrpSpPr>
        <p:grpSpPr>
          <a:xfrm>
            <a:off x="302300" y="4671225"/>
            <a:ext cx="4876801" cy="6619656"/>
            <a:chOff x="0" y="0"/>
            <a:chExt cx="4876800" cy="6619656"/>
          </a:xfrm>
        </p:grpSpPr>
        <p:pic>
          <p:nvPicPr>
            <p:cNvPr id="186" name="IMG_6067.jpeg" descr="IMG_6067.jpe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08936" y="0"/>
              <a:ext cx="4458928" cy="59452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7" name="Caption"/>
            <p:cNvSpPr/>
            <p:nvPr/>
          </p:nvSpPr>
          <p:spPr>
            <a:xfrm>
              <a:off x="0" y="6046835"/>
              <a:ext cx="4876800" cy="572822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5E5E5E"/>
                  </a:solidFill>
                </a:defRPr>
              </a:lvl1pPr>
            </a:lstStyle>
            <a:p>
              <a:pPr/>
              <a:r>
                <a:t>13:40 ~ 17:05</a:t>
              </a:r>
            </a:p>
          </p:txBody>
        </p:sp>
      </p:grpSp>
      <p:pic>
        <p:nvPicPr>
          <p:cNvPr id="189" name="IMG_6075.mp4" descr="IMG_6075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5523894" y="2749562"/>
            <a:ext cx="4458927" cy="79269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IMG_6076.mp4" descr="IMG_6076.mp4"/>
          <p:cNvPicPr>
            <a:picLocks noChangeAspect="0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0">
            <a:extLst/>
          </a:blip>
          <a:stretch>
            <a:fillRect/>
          </a:stretch>
        </p:blipFill>
        <p:spPr>
          <a:xfrm>
            <a:off x="10108338" y="4611143"/>
            <a:ext cx="4458928" cy="792698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7" name="Group"/>
          <p:cNvGrpSpPr/>
          <p:nvPr/>
        </p:nvGrpSpPr>
        <p:grpSpPr>
          <a:xfrm>
            <a:off x="15327114" y="6083459"/>
            <a:ext cx="7514745" cy="4795341"/>
            <a:chOff x="0" y="0"/>
            <a:chExt cx="7514744" cy="4795340"/>
          </a:xfrm>
        </p:grpSpPr>
        <p:grpSp>
          <p:nvGrpSpPr>
            <p:cNvPr id="193" name="Group"/>
            <p:cNvGrpSpPr/>
            <p:nvPr/>
          </p:nvGrpSpPr>
          <p:grpSpPr>
            <a:xfrm>
              <a:off x="0" y="0"/>
              <a:ext cx="3596506" cy="4795341"/>
              <a:chOff x="0" y="0"/>
              <a:chExt cx="3596505" cy="4795340"/>
            </a:xfrm>
          </p:grpSpPr>
          <p:pic>
            <p:nvPicPr>
              <p:cNvPr id="191" name="IMG_6081.jpeg" descr="IMG_6081.jpeg"/>
              <p:cNvPicPr>
                <a:picLocks noChangeAspect="1"/>
              </p:cNvPicPr>
              <p:nvPr/>
            </p:nvPicPr>
            <p:blipFill>
              <a:blip r:embed="rId11">
                <a:extLst/>
              </a:blip>
              <a:stretch>
                <a:fillRect/>
              </a:stretch>
            </p:blipFill>
            <p:spPr>
              <a:xfrm>
                <a:off x="0" y="0"/>
                <a:ext cx="3596506" cy="4795341"/>
              </a:xfrm>
              <a:prstGeom prst="rect">
                <a:avLst/>
              </a:prstGeom>
              <a:ln w="76200" cap="flat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prstDash val="solid"/>
                <a:miter lim="400000"/>
              </a:ln>
              <a:effectLst>
                <a:outerShdw sx="100000" sy="100000" kx="0" ky="0" algn="b" rotWithShape="0" blurRad="50800" dist="25400" dir="360000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192" name="pasted-movie.png" descr="pasted-movie.png"/>
              <p:cNvPicPr>
                <a:picLocks noChangeAspect="1"/>
              </p:cNvPicPr>
              <p:nvPr/>
            </p:nvPicPr>
            <p:blipFill>
              <a:blip r:embed="rId12">
                <a:extLst/>
              </a:blip>
              <a:stretch>
                <a:fillRect/>
              </a:stretch>
            </p:blipFill>
            <p:spPr>
              <a:xfrm>
                <a:off x="168751" y="189796"/>
                <a:ext cx="1093913" cy="109391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96" name="Group"/>
            <p:cNvGrpSpPr/>
            <p:nvPr/>
          </p:nvGrpSpPr>
          <p:grpSpPr>
            <a:xfrm>
              <a:off x="3918239" y="0"/>
              <a:ext cx="3596506" cy="4795341"/>
              <a:chOff x="0" y="0"/>
              <a:chExt cx="3596505" cy="4795340"/>
            </a:xfrm>
          </p:grpSpPr>
          <p:pic>
            <p:nvPicPr>
              <p:cNvPr id="194" name="IMG_6082.jpeg" descr="IMG_6082.jpeg"/>
              <p:cNvPicPr>
                <a:picLocks noChangeAspect="1"/>
              </p:cNvPicPr>
              <p:nvPr/>
            </p:nvPicPr>
            <p:blipFill>
              <a:blip r:embed="rId13">
                <a:extLst/>
              </a:blip>
              <a:stretch>
                <a:fillRect/>
              </a:stretch>
            </p:blipFill>
            <p:spPr>
              <a:xfrm>
                <a:off x="0" y="0"/>
                <a:ext cx="3596506" cy="4795341"/>
              </a:xfrm>
              <a:prstGeom prst="rect">
                <a:avLst/>
              </a:prstGeom>
              <a:ln w="762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prstDash val="solid"/>
                <a:miter lim="400000"/>
              </a:ln>
              <a:effectLst>
                <a:outerShdw sx="100000" sy="100000" kx="0" ky="0" algn="b" rotWithShape="0" blurRad="50800" dist="25400" dir="360000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195" name="pasted-movie.png" descr="pasted-movie.png"/>
              <p:cNvPicPr>
                <a:picLocks noChangeAspect="1"/>
              </p:cNvPicPr>
              <p:nvPr/>
            </p:nvPicPr>
            <p:blipFill>
              <a:blip r:embed="rId14">
                <a:extLst/>
              </a:blip>
              <a:stretch>
                <a:fillRect/>
              </a:stretch>
            </p:blipFill>
            <p:spPr>
              <a:xfrm>
                <a:off x="178505" y="189796"/>
                <a:ext cx="1093913" cy="109391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pic>
        <p:nvPicPr>
          <p:cNvPr id="198" name="IMG_6080.jpeg" descr="IMG_6080.jpeg"/>
          <p:cNvPicPr>
            <a:picLocks noChangeAspect="1"/>
          </p:cNvPicPr>
          <p:nvPr/>
        </p:nvPicPr>
        <p:blipFill>
          <a:blip r:embed="rId15">
            <a:extLst/>
          </a:blip>
          <a:srcRect l="0" t="29959" r="0" b="37105"/>
          <a:stretch>
            <a:fillRect/>
          </a:stretch>
        </p:blipFill>
        <p:spPr>
          <a:xfrm>
            <a:off x="16291875" y="11132420"/>
            <a:ext cx="5585314" cy="24527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mph" nodeType="clickEffect" presetID="9" grpId="2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0"/>
                                      </p:to>
                                    </p:set>
                                    <p:animEffect filter="image" prLst="opacity: 0.10; ">
                                      <p:cBhvr>
                                        <p:cTn id="11" dur="indefinite" fill="hold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"/>
                            </p:stCondLst>
                            <p:childTnLst>
                              <p:par>
                                <p:cTn id="16" presetClass="mediacall" nodeType="afterEffect" presetSubtype="0" presetID="1" grpId="4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20601" fill="hold"/>
                                        <p:tgtEl>
                                          <p:spTgt spid="1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mediacall" nodeType="afterEffect" presetSubtype="0" presetID="1" grpId="6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0541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nodeType="with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39" fill="hold" display="0">
                  <p:stCondLst>
                    <p:cond delay="indefinite"/>
                  </p:stCondLst>
                </p:cTn>
                <p:tgtEl>
                  <p:spTgt spid="189"/>
                </p:tgtEl>
              </p:cMediaNode>
            </p:video>
            <p:seq concurrent="1" prevAc="none" nextAc="seek">
              <p:cTn id="40" evtFilter="cancelBubble" nodeType="interactiveSeq" restart="whenNotActive" fill="hold">
                <p:stCondLst>
                  <p:cond delay="0" evt="onClick">
                    <p:tgtEl>
                      <p:spTgt spid="189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4" dur="1" fill="hold"/>
                                        <p:tgtEl>
                                          <p:spTgt spid="1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9"/>
                  </p:tgtEl>
                </p:cond>
              </p:nextCondLst>
            </p:seq>
            <p:video fullScrn="0">
              <p:cMediaNode mute="0" showWhenStopped="1" numSld="1" vol="100000">
                <p:cTn id="45" fill="hold" display="0">
                  <p:stCondLst>
                    <p:cond delay="indefinite"/>
                  </p:stCondLst>
                </p:cTn>
                <p:tgtEl>
                  <p:spTgt spid="190"/>
                </p:tgtEl>
              </p:cMediaNode>
            </p:video>
            <p:seq concurrent="1" prevAc="none" nextAc="seek">
              <p:cTn id="46" evtFilter="cancelBubble" nodeType="interactiveSeq" restart="whenNotActive" fill="hold">
                <p:stCondLst>
                  <p:cond delay="0" evt="onClick">
                    <p:tgtEl>
                      <p:spTgt spid="19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0" dur="1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0"/>
                  </p:tgtEl>
                </p:cond>
              </p:nextCondLst>
            </p:seq>
          </p:childTnLst>
        </p:cTn>
      </p:par>
    </p:tnLst>
    <p:bldLst>
      <p:bldP build="whole" bldLvl="1" animBg="1" rev="0" advAuto="0" spid="197" grpId="8"/>
      <p:bldP build="whole" bldLvl="1" animBg="1" rev="0" advAuto="0" spid="184" grpId="7"/>
      <p:bldP build="whole" bldLvl="1" animBg="1" rev="0" advAuto="0" spid="182" grpId="1"/>
      <p:bldP build="whole" bldLvl="1" animBg="1" rev="0" advAuto="0" spid="182" grpId="2"/>
      <p:bldP build="whole" bldLvl="1" animBg="1" rev="0" advAuto="0" spid="190" grpId="5"/>
      <p:bldP build="whole" bldLvl="1" animBg="1" rev="0" advAuto="0" spid="189" grpId="3"/>
      <p:bldP build="whole" bldLvl="1" animBg="1" rev="0" advAuto="0" spid="198" grpId="9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Day 2"/>
          <p:cNvSpPr txBox="1"/>
          <p:nvPr/>
        </p:nvSpPr>
        <p:spPr>
          <a:xfrm>
            <a:off x="737453" y="-6789"/>
            <a:ext cx="400649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lvl1pPr>
          </a:lstStyle>
          <a:p>
            <a:pPr/>
            <a:r>
              <a:t>Day 2</a:t>
            </a:r>
          </a:p>
        </p:txBody>
      </p:sp>
      <p:grpSp>
        <p:nvGrpSpPr>
          <p:cNvPr id="203" name="Group"/>
          <p:cNvGrpSpPr/>
          <p:nvPr/>
        </p:nvGrpSpPr>
        <p:grpSpPr>
          <a:xfrm>
            <a:off x="1718318" y="2772854"/>
            <a:ext cx="5796155" cy="8502907"/>
            <a:chOff x="0" y="0"/>
            <a:chExt cx="5796154" cy="8502905"/>
          </a:xfrm>
        </p:grpSpPr>
        <p:sp>
          <p:nvSpPr>
            <p:cNvPr id="201" name="a.k.a. 家裡附近咖啡"/>
            <p:cNvSpPr/>
            <p:nvPr/>
          </p:nvSpPr>
          <p:spPr>
            <a:xfrm>
              <a:off x="0" y="0"/>
              <a:ext cx="5796155" cy="673100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b="1" sz="3200"/>
              </a:lvl1pPr>
            </a:lstStyle>
            <a:p>
              <a:pPr/>
              <a:r>
                <a:t>a.k.a. 家裡附近咖啡</a:t>
              </a:r>
            </a:p>
          </p:txBody>
        </p:sp>
        <p:pic>
          <p:nvPicPr>
            <p:cNvPr id="202" name="IMG_6124.jpeg" descr="IMG_6124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774699"/>
              <a:ext cx="5796155" cy="77282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6" name="Group"/>
          <p:cNvGrpSpPr/>
          <p:nvPr/>
        </p:nvGrpSpPr>
        <p:grpSpPr>
          <a:xfrm>
            <a:off x="3395550" y="8627343"/>
            <a:ext cx="5400261" cy="3536710"/>
            <a:chOff x="0" y="0"/>
            <a:chExt cx="5400259" cy="3536709"/>
          </a:xfrm>
        </p:grpSpPr>
        <p:pic>
          <p:nvPicPr>
            <p:cNvPr id="204" name="IMG_6086.jpeg" descr="IMG_6086.jpe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747727" y="0"/>
              <a:ext cx="2652533" cy="3536710"/>
            </a:xfrm>
            <a:prstGeom prst="rect">
              <a:avLst/>
            </a:prstGeom>
            <a:ln w="76200" cap="flat">
              <a:solidFill>
                <a:srgbClr val="5E5E5E"/>
              </a:solidFill>
              <a:prstDash val="solid"/>
              <a:miter lim="400000"/>
            </a:ln>
            <a:effectLst>
              <a:outerShdw sx="100000" sy="100000" kx="0" ky="0" algn="b" rotWithShape="0" blurRad="50800" dist="25400" dir="3600000">
                <a:srgbClr val="000000">
                  <a:alpha val="70000"/>
                </a:srgbClr>
              </a:outerShdw>
            </a:effectLst>
          </p:spPr>
        </p:pic>
        <p:pic>
          <p:nvPicPr>
            <p:cNvPr id="205" name="IMG_6126.jpeg" descr="IMG_6126.jpe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652532" cy="3536710"/>
            </a:xfrm>
            <a:prstGeom prst="rect">
              <a:avLst/>
            </a:prstGeom>
            <a:ln w="76200" cap="flat">
              <a:solidFill>
                <a:srgbClr val="5E5E5E"/>
              </a:solidFill>
              <a:prstDash val="solid"/>
              <a:miter lim="400000"/>
            </a:ln>
            <a:effectLst>
              <a:outerShdw sx="100000" sy="100000" kx="0" ky="0" algn="b" rotWithShape="0" blurRad="50800" dist="25400" dir="3600000">
                <a:srgbClr val="000000">
                  <a:alpha val="70000"/>
                </a:srgbClr>
              </a:outerShdw>
            </a:effectLst>
          </p:spPr>
        </p:pic>
      </p:grpSp>
      <p:grpSp>
        <p:nvGrpSpPr>
          <p:cNvPr id="213" name="Group"/>
          <p:cNvGrpSpPr/>
          <p:nvPr/>
        </p:nvGrpSpPr>
        <p:grpSpPr>
          <a:xfrm>
            <a:off x="11228205" y="2716357"/>
            <a:ext cx="11897720" cy="8615901"/>
            <a:chOff x="0" y="-774699"/>
            <a:chExt cx="11897718" cy="8615899"/>
          </a:xfrm>
        </p:grpSpPr>
        <p:pic>
          <p:nvPicPr>
            <p:cNvPr id="207" name="IMG_6089.jpeg" descr="IMG_6089.jpe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6016818" y="0"/>
              <a:ext cx="5880901" cy="78412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12" name="Group"/>
            <p:cNvGrpSpPr/>
            <p:nvPr/>
          </p:nvGrpSpPr>
          <p:grpSpPr>
            <a:xfrm>
              <a:off x="0" y="-774700"/>
              <a:ext cx="5880900" cy="8615900"/>
              <a:chOff x="0" y="-774699"/>
              <a:chExt cx="5880899" cy="8615899"/>
            </a:xfrm>
          </p:grpSpPr>
          <p:grpSp>
            <p:nvGrpSpPr>
              <p:cNvPr id="210" name="Group"/>
              <p:cNvGrpSpPr/>
              <p:nvPr/>
            </p:nvGrpSpPr>
            <p:grpSpPr>
              <a:xfrm>
                <a:off x="0" y="-774700"/>
                <a:ext cx="5880900" cy="8615900"/>
                <a:chOff x="0" y="0"/>
                <a:chExt cx="5880899" cy="8615899"/>
              </a:xfrm>
            </p:grpSpPr>
            <p:sp>
              <p:nvSpPr>
                <p:cNvPr id="208" name="堀越神社 (一生一願)"/>
                <p:cNvSpPr/>
                <p:nvPr/>
              </p:nvSpPr>
              <p:spPr>
                <a:xfrm>
                  <a:off x="0" y="0"/>
                  <a:ext cx="5880900" cy="673100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 algn="ctr" defTabSz="825500">
                    <a:lnSpc>
                      <a:spcPct val="100000"/>
                    </a:lnSpc>
                    <a:spcBef>
                      <a:spcPts val="0"/>
                    </a:spcBef>
                    <a:defRPr b="1" sz="3200"/>
                  </a:lvl1pPr>
                </a:lstStyle>
                <a:p>
                  <a:pPr/>
                  <a:r>
                    <a:t>堀越神社 (一生一願)</a:t>
                  </a:r>
                </a:p>
              </p:txBody>
            </p:sp>
            <p:pic>
              <p:nvPicPr>
                <p:cNvPr id="209" name="IMG_0179.jpeg" descr="IMG_0179.jpeg"/>
                <p:cNvPicPr>
                  <a:picLocks noChangeAspect="1"/>
                </p:cNvPicPr>
                <p:nvPr/>
              </p:nvPicPr>
              <p:blipFill>
                <a:blip r:embed="rId6">
                  <a:extLst/>
                </a:blip>
                <a:stretch>
                  <a:fillRect/>
                </a:stretch>
              </p:blipFill>
              <p:spPr>
                <a:xfrm>
                  <a:off x="0" y="774699"/>
                  <a:ext cx="5880900" cy="7841201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pic>
            <p:nvPicPr>
              <p:cNvPr id="211" name="pasted-movie.png" descr="pasted-movie.png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973923" y="4200272"/>
                <a:ext cx="2500089" cy="250008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3" grpId="2"/>
      <p:bldP build="whole" bldLvl="1" animBg="1" rev="0" advAuto="0" spid="20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Day 2"/>
          <p:cNvSpPr txBox="1"/>
          <p:nvPr/>
        </p:nvSpPr>
        <p:spPr>
          <a:xfrm>
            <a:off x="737453" y="-6789"/>
            <a:ext cx="400649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lvl1pPr>
          </a:lstStyle>
          <a:p>
            <a:pPr/>
            <a:r>
              <a:t>Day 2</a:t>
            </a:r>
          </a:p>
        </p:txBody>
      </p:sp>
      <p:grpSp>
        <p:nvGrpSpPr>
          <p:cNvPr id="218" name="Group"/>
          <p:cNvGrpSpPr/>
          <p:nvPr/>
        </p:nvGrpSpPr>
        <p:grpSpPr>
          <a:xfrm>
            <a:off x="1592589" y="3433016"/>
            <a:ext cx="5769373" cy="9050077"/>
            <a:chOff x="0" y="0"/>
            <a:chExt cx="5769371" cy="9050075"/>
          </a:xfrm>
        </p:grpSpPr>
        <p:pic>
          <p:nvPicPr>
            <p:cNvPr id="216" name="IMG_6090.jpeg" descr="IMG_6090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5769372" cy="76924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7" name="Caption"/>
            <p:cNvSpPr/>
            <p:nvPr/>
          </p:nvSpPr>
          <p:spPr>
            <a:xfrm>
              <a:off x="0" y="7794096"/>
              <a:ext cx="5769372" cy="1255980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5E5E5E"/>
                  </a:solidFill>
                </a:defRPr>
              </a:lvl1pPr>
            </a:lstStyle>
            <a:p>
              <a:pPr/>
              <a:r>
                <a:t>附近隨便找的 吃完才發現是連鎖的</a:t>
              </a:r>
            </a:p>
          </p:txBody>
        </p:sp>
      </p:grpSp>
      <p:pic>
        <p:nvPicPr>
          <p:cNvPr id="219" name="IMG_6095.jpeg" descr="IMG_6095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66573" y="6655872"/>
            <a:ext cx="5769373" cy="4327030"/>
          </a:xfrm>
          <a:prstGeom prst="rect">
            <a:avLst/>
          </a:prstGeom>
          <a:ln w="76200">
            <a:solidFill>
              <a:srgbClr val="5E5E5E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grpSp>
        <p:nvGrpSpPr>
          <p:cNvPr id="229" name="Group"/>
          <p:cNvGrpSpPr/>
          <p:nvPr/>
        </p:nvGrpSpPr>
        <p:grpSpPr>
          <a:xfrm>
            <a:off x="10439652" y="2658316"/>
            <a:ext cx="11790398" cy="9241898"/>
            <a:chOff x="0" y="-774700"/>
            <a:chExt cx="11790396" cy="9241896"/>
          </a:xfrm>
        </p:grpSpPr>
        <p:grpSp>
          <p:nvGrpSpPr>
            <p:cNvPr id="222" name="Group"/>
            <p:cNvGrpSpPr/>
            <p:nvPr/>
          </p:nvGrpSpPr>
          <p:grpSpPr>
            <a:xfrm>
              <a:off x="6021024" y="0"/>
              <a:ext cx="5769373" cy="8467196"/>
              <a:chOff x="0" y="0"/>
              <a:chExt cx="5769371" cy="8467195"/>
            </a:xfrm>
          </p:grpSpPr>
          <p:pic>
            <p:nvPicPr>
              <p:cNvPr id="220" name="IMG_6096.jpeg" descr="IMG_6096.jpe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0" y="0"/>
                <a:ext cx="5769372" cy="769249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1" name="Caption"/>
              <p:cNvSpPr/>
              <p:nvPr/>
            </p:nvSpPr>
            <p:spPr>
              <a:xfrm>
                <a:off x="0" y="7794095"/>
                <a:ext cx="5769372" cy="673101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5E5E5E"/>
                    </a:solidFill>
                  </a:defRPr>
                </a:lvl1pPr>
              </a:lstStyle>
              <a:p>
                <a:pPr/>
                <a:r>
                  <a:t>可愛但超級貴 不愧是吉卜力</a:t>
                </a:r>
              </a:p>
            </p:txBody>
          </p:sp>
        </p:grpSp>
        <p:grpSp>
          <p:nvGrpSpPr>
            <p:cNvPr id="228" name="Group"/>
            <p:cNvGrpSpPr/>
            <p:nvPr/>
          </p:nvGrpSpPr>
          <p:grpSpPr>
            <a:xfrm>
              <a:off x="0" y="-774700"/>
              <a:ext cx="5769372" cy="9241897"/>
              <a:chOff x="0" y="-774700"/>
              <a:chExt cx="5769371" cy="9241896"/>
            </a:xfrm>
          </p:grpSpPr>
          <p:grpSp>
            <p:nvGrpSpPr>
              <p:cNvPr id="226" name="Group"/>
              <p:cNvGrpSpPr/>
              <p:nvPr/>
            </p:nvGrpSpPr>
            <p:grpSpPr>
              <a:xfrm>
                <a:off x="0" y="-774700"/>
                <a:ext cx="5769372" cy="9241897"/>
                <a:chOff x="0" y="0"/>
                <a:chExt cx="5769371" cy="9241896"/>
              </a:xfrm>
            </p:grpSpPr>
            <p:sp>
              <p:nvSpPr>
                <p:cNvPr id="223" name="日本橋"/>
                <p:cNvSpPr/>
                <p:nvPr/>
              </p:nvSpPr>
              <p:spPr>
                <a:xfrm>
                  <a:off x="0" y="0"/>
                  <a:ext cx="5769372" cy="673100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 algn="ctr" defTabSz="825500">
                    <a:lnSpc>
                      <a:spcPct val="100000"/>
                    </a:lnSpc>
                    <a:spcBef>
                      <a:spcPts val="0"/>
                    </a:spcBef>
                    <a:defRPr b="1" sz="3200"/>
                  </a:lvl1pPr>
                </a:lstStyle>
                <a:p>
                  <a:pPr/>
                  <a:r>
                    <a:t>日本橋</a:t>
                  </a:r>
                </a:p>
              </p:txBody>
            </p:sp>
            <p:pic>
              <p:nvPicPr>
                <p:cNvPr id="224" name="IMG_0219.jpeg" descr="IMG_0219.jpeg"/>
                <p:cNvPicPr>
                  <a:picLocks noChangeAspect="1"/>
                </p:cNvPicPr>
                <p:nvPr/>
              </p:nvPicPr>
              <p:blipFill>
                <a:blip r:embed="rId5">
                  <a:extLst/>
                </a:blip>
                <a:stretch>
                  <a:fillRect/>
                </a:stretch>
              </p:blipFill>
              <p:spPr>
                <a:xfrm>
                  <a:off x="0" y="774699"/>
                  <a:ext cx="5769372" cy="7692498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225" name="Caption"/>
                <p:cNvSpPr/>
                <p:nvPr/>
              </p:nvSpPr>
              <p:spPr>
                <a:xfrm>
                  <a:off x="0" y="8568796"/>
                  <a:ext cx="5769372" cy="673101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 algn="ctr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5E5E5E"/>
                      </a:solidFill>
                    </a:defRPr>
                  </a:lvl1pPr>
                </a:lstStyle>
                <a:p>
                  <a:pPr/>
                  <a:r>
                    <a:t>主要是有人要買模型車</a:t>
                  </a:r>
                </a:p>
              </p:txBody>
            </p:sp>
          </p:grpSp>
          <p:pic>
            <p:nvPicPr>
              <p:cNvPr id="227" name="pasted-movie.png" descr="pasted-movie.png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076759" y="4024321"/>
                <a:ext cx="2774900" cy="277489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9" grpId="2"/>
      <p:bldP build="whole" bldLvl="1" animBg="1" rev="0" advAuto="0" spid="21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Day 2"/>
          <p:cNvSpPr txBox="1"/>
          <p:nvPr/>
        </p:nvSpPr>
        <p:spPr>
          <a:xfrm>
            <a:off x="737453" y="-6789"/>
            <a:ext cx="400649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lvl1pPr>
          </a:lstStyle>
          <a:p>
            <a:pPr/>
            <a:r>
              <a:t>Day 2</a:t>
            </a:r>
          </a:p>
        </p:txBody>
      </p:sp>
      <p:pic>
        <p:nvPicPr>
          <p:cNvPr id="232" name="IMG_6106.jpeg" descr="IMG_6106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37089" y="3584506"/>
            <a:ext cx="9820842" cy="7365631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千房"/>
          <p:cNvSpPr/>
          <p:nvPr/>
        </p:nvSpPr>
        <p:spPr>
          <a:xfrm>
            <a:off x="13237089" y="2809806"/>
            <a:ext cx="9820842" cy="673101"/>
          </a:xfrm>
          <a:prstGeom prst="roundRect">
            <a:avLst>
              <a:gd name="adj" fmla="val 0"/>
            </a:avLst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200"/>
            </a:lvl1pPr>
          </a:lstStyle>
          <a:p>
            <a:pPr/>
            <a:r>
              <a:t>千房</a:t>
            </a:r>
          </a:p>
        </p:txBody>
      </p:sp>
      <p:sp>
        <p:nvSpPr>
          <p:cNvPr id="234" name="中間那個炒麵相當厲害…"/>
          <p:cNvSpPr/>
          <p:nvPr/>
        </p:nvSpPr>
        <p:spPr>
          <a:xfrm>
            <a:off x="13237089" y="11051736"/>
            <a:ext cx="9820842" cy="1244601"/>
          </a:xfrm>
          <a:prstGeom prst="roundRect">
            <a:avLst>
              <a:gd name="adj" fmla="val 0"/>
            </a:avLst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200">
                <a:solidFill>
                  <a:srgbClr val="5E5E5E"/>
                </a:solidFill>
              </a:defRPr>
            </a:pPr>
            <a:r>
              <a:t>中間那個炒麵相當厲害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defRPr sz="3200">
                <a:solidFill>
                  <a:srgbClr val="5E5E5E"/>
                </a:solidFill>
              </a:defRPr>
            </a:pPr>
            <a:r>
              <a:t>右邊美乃滋有點多 但可以跟他說不要</a:t>
            </a:r>
          </a:p>
        </p:txBody>
      </p:sp>
      <p:grpSp>
        <p:nvGrpSpPr>
          <p:cNvPr id="243" name="Group"/>
          <p:cNvGrpSpPr/>
          <p:nvPr/>
        </p:nvGrpSpPr>
        <p:grpSpPr>
          <a:xfrm>
            <a:off x="1149443" y="2809806"/>
            <a:ext cx="11266580" cy="8915031"/>
            <a:chOff x="0" y="-774699"/>
            <a:chExt cx="11266578" cy="8915029"/>
          </a:xfrm>
        </p:grpSpPr>
        <p:grpSp>
          <p:nvGrpSpPr>
            <p:cNvPr id="237" name="Group"/>
            <p:cNvGrpSpPr/>
            <p:nvPr/>
          </p:nvGrpSpPr>
          <p:grpSpPr>
            <a:xfrm>
              <a:off x="5742356" y="-1"/>
              <a:ext cx="5524223" cy="8140332"/>
              <a:chOff x="0" y="0"/>
              <a:chExt cx="5524222" cy="8140330"/>
            </a:xfrm>
          </p:grpSpPr>
          <p:pic>
            <p:nvPicPr>
              <p:cNvPr id="235" name="IMG_6101.jpeg" descr="IMG_6101.jpe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5524223" cy="736563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36" name="Caption"/>
              <p:cNvSpPr/>
              <p:nvPr/>
            </p:nvSpPr>
            <p:spPr>
              <a:xfrm>
                <a:off x="0" y="7467230"/>
                <a:ext cx="5524223" cy="673101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5E5E5E"/>
                    </a:solidFill>
                  </a:defRPr>
                </a:lvl1pPr>
              </a:lstStyle>
              <a:p>
                <a:pPr/>
                <a:r>
                  <a:t>真的不要晚上 8. 左右來</a:t>
                </a:r>
              </a:p>
            </p:txBody>
          </p:sp>
        </p:grpSp>
        <p:grpSp>
          <p:nvGrpSpPr>
            <p:cNvPr id="242" name="Group"/>
            <p:cNvGrpSpPr/>
            <p:nvPr/>
          </p:nvGrpSpPr>
          <p:grpSpPr>
            <a:xfrm>
              <a:off x="0" y="-774700"/>
              <a:ext cx="5524223" cy="8140330"/>
              <a:chOff x="0" y="-774699"/>
              <a:chExt cx="5524222" cy="8140329"/>
            </a:xfrm>
          </p:grpSpPr>
          <p:grpSp>
            <p:nvGrpSpPr>
              <p:cNvPr id="240" name="Group"/>
              <p:cNvGrpSpPr/>
              <p:nvPr/>
            </p:nvGrpSpPr>
            <p:grpSpPr>
              <a:xfrm>
                <a:off x="0" y="-774700"/>
                <a:ext cx="5524223" cy="8140330"/>
                <a:chOff x="0" y="0"/>
                <a:chExt cx="5524222" cy="8140329"/>
              </a:xfrm>
            </p:grpSpPr>
            <p:sp>
              <p:nvSpPr>
                <p:cNvPr id="238" name="觀光客踩點"/>
                <p:cNvSpPr/>
                <p:nvPr/>
              </p:nvSpPr>
              <p:spPr>
                <a:xfrm>
                  <a:off x="0" y="0"/>
                  <a:ext cx="5524223" cy="673100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 algn="ctr" defTabSz="825500">
                    <a:lnSpc>
                      <a:spcPct val="100000"/>
                    </a:lnSpc>
                    <a:spcBef>
                      <a:spcPts val="0"/>
                    </a:spcBef>
                    <a:defRPr b="1" sz="3200"/>
                  </a:lvl1pPr>
                </a:lstStyle>
                <a:p>
                  <a:pPr/>
                  <a:r>
                    <a:t>觀光客踩點</a:t>
                  </a:r>
                </a:p>
              </p:txBody>
            </p:sp>
            <p:pic>
              <p:nvPicPr>
                <p:cNvPr id="239" name="IMG_0235.jpeg" descr="IMG_0235.jpeg"/>
                <p:cNvPicPr>
                  <a:picLocks noChangeAspect="1"/>
                </p:cNvPicPr>
                <p:nvPr/>
              </p:nvPicPr>
              <p:blipFill>
                <a:blip r:embed="rId4">
                  <a:extLst/>
                </a:blip>
                <a:stretch>
                  <a:fillRect/>
                </a:stretch>
              </p:blipFill>
              <p:spPr>
                <a:xfrm>
                  <a:off x="0" y="774699"/>
                  <a:ext cx="5524223" cy="7365631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pic>
            <p:nvPicPr>
              <p:cNvPr id="241" name="pasted-movie.png" descr="pasted-movie.pn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1871631" y="3668326"/>
                <a:ext cx="1903738" cy="19037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Day 3"/>
          <p:cNvSpPr txBox="1"/>
          <p:nvPr/>
        </p:nvSpPr>
        <p:spPr>
          <a:xfrm>
            <a:off x="737453" y="-6789"/>
            <a:ext cx="400649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lvl1pPr>
          </a:lstStyle>
          <a:p>
            <a:pPr/>
            <a:r>
              <a:t>Day 3</a:t>
            </a:r>
          </a:p>
        </p:txBody>
      </p:sp>
      <p:grpSp>
        <p:nvGrpSpPr>
          <p:cNvPr id="252" name="Group"/>
          <p:cNvGrpSpPr/>
          <p:nvPr/>
        </p:nvGrpSpPr>
        <p:grpSpPr>
          <a:xfrm>
            <a:off x="9566668" y="2108291"/>
            <a:ext cx="12162905" cy="10082297"/>
            <a:chOff x="0" y="-774699"/>
            <a:chExt cx="12162903" cy="10082295"/>
          </a:xfrm>
        </p:grpSpPr>
        <p:grpSp>
          <p:nvGrpSpPr>
            <p:cNvPr id="248" name="Group"/>
            <p:cNvGrpSpPr/>
            <p:nvPr/>
          </p:nvGrpSpPr>
          <p:grpSpPr>
            <a:xfrm>
              <a:off x="-1" y="-774700"/>
              <a:ext cx="5962514" cy="8724717"/>
              <a:chOff x="0" y="0"/>
              <a:chExt cx="5962512" cy="8724716"/>
            </a:xfrm>
          </p:grpSpPr>
          <p:sp>
            <p:nvSpPr>
              <p:cNvPr id="246" name="心齋橋一間泡芙店"/>
              <p:cNvSpPr/>
              <p:nvPr/>
            </p:nvSpPr>
            <p:spPr>
              <a:xfrm>
                <a:off x="0" y="0"/>
                <a:ext cx="5962513" cy="673100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 defTabSz="825500">
                  <a:lnSpc>
                    <a:spcPct val="100000"/>
                  </a:lnSpc>
                  <a:spcBef>
                    <a:spcPts val="0"/>
                  </a:spcBef>
                  <a:defRPr b="1" sz="3200"/>
                </a:lvl1pPr>
              </a:lstStyle>
              <a:p>
                <a:pPr/>
                <a:r>
                  <a:t>心齋橋一間泡芙店</a:t>
                </a:r>
              </a:p>
            </p:txBody>
          </p:sp>
          <p:pic>
            <p:nvPicPr>
              <p:cNvPr id="247" name="IMG_6119.jpeg" descr="IMG_6119.jpe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774699"/>
                <a:ext cx="5962513" cy="795001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51" name="Group"/>
            <p:cNvGrpSpPr/>
            <p:nvPr/>
          </p:nvGrpSpPr>
          <p:grpSpPr>
            <a:xfrm>
              <a:off x="6200390" y="0"/>
              <a:ext cx="5962514" cy="9307596"/>
              <a:chOff x="0" y="0"/>
              <a:chExt cx="5962512" cy="9307595"/>
            </a:xfrm>
          </p:grpSpPr>
          <p:pic>
            <p:nvPicPr>
              <p:cNvPr id="249" name="IMG_6121.jpeg" descr="IMG_6121.jpe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5962513" cy="79500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50" name="Caption"/>
              <p:cNvSpPr/>
              <p:nvPr/>
            </p:nvSpPr>
            <p:spPr>
              <a:xfrm>
                <a:off x="0" y="8051616"/>
                <a:ext cx="5962513" cy="1255980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5E5E5E"/>
                    </a:solidFill>
                  </a:defRPr>
                </a:lvl1pPr>
              </a:lstStyle>
              <a:p>
                <a:pPr/>
                <a:r>
                  <a:t>單純路過就走進來了 因為我們沒吃早餐超餓</a:t>
                </a:r>
              </a:p>
            </p:txBody>
          </p:sp>
        </p:grpSp>
      </p:grpSp>
      <p:grpSp>
        <p:nvGrpSpPr>
          <p:cNvPr id="259" name="Group"/>
          <p:cNvGrpSpPr/>
          <p:nvPr/>
        </p:nvGrpSpPr>
        <p:grpSpPr>
          <a:xfrm>
            <a:off x="1532087" y="2882991"/>
            <a:ext cx="5962513" cy="8724718"/>
            <a:chOff x="0" y="0"/>
            <a:chExt cx="5962512" cy="8724716"/>
          </a:xfrm>
        </p:grpSpPr>
        <p:grpSp>
          <p:nvGrpSpPr>
            <p:cNvPr id="255" name="Group"/>
            <p:cNvGrpSpPr/>
            <p:nvPr/>
          </p:nvGrpSpPr>
          <p:grpSpPr>
            <a:xfrm>
              <a:off x="-1" y="-1"/>
              <a:ext cx="5962513" cy="8724718"/>
              <a:chOff x="0" y="0"/>
              <a:chExt cx="5962512" cy="8724716"/>
            </a:xfrm>
          </p:grpSpPr>
          <p:pic>
            <p:nvPicPr>
              <p:cNvPr id="253" name="IMG_0241.jpeg" descr="IMG_0241.jpe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0" y="0"/>
                <a:ext cx="5962513" cy="79500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54" name="Caption"/>
              <p:cNvSpPr/>
              <p:nvPr/>
            </p:nvSpPr>
            <p:spPr>
              <a:xfrm>
                <a:off x="-1" y="8051616"/>
                <a:ext cx="5962514" cy="673101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5E5E5E"/>
                    </a:solidFill>
                  </a:defRPr>
                </a:lvl1pPr>
              </a:lstStyle>
              <a:p>
                <a:pPr/>
                <a:r>
                  <a:t>堂吉訶德 極度推薦早上去</a:t>
                </a:r>
              </a:p>
            </p:txBody>
          </p:sp>
        </p:grpSp>
        <p:pic>
          <p:nvPicPr>
            <p:cNvPr id="256" name="pasted-movie.png" descr="pasted-movi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815120" y="2498493"/>
              <a:ext cx="1117358" cy="11173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7" name="pasted-movie.png" descr="pasted-movi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2844955" y="2202807"/>
              <a:ext cx="1117357" cy="11173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8" name="pasted-movie.png" descr="pasted-movi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3818384" y="2498493"/>
              <a:ext cx="1117358" cy="11173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" name="Group"/>
          <p:cNvGrpSpPr/>
          <p:nvPr/>
        </p:nvGrpSpPr>
        <p:grpSpPr>
          <a:xfrm>
            <a:off x="8016843" y="2360666"/>
            <a:ext cx="12763123" cy="9645694"/>
            <a:chOff x="0" y="0"/>
            <a:chExt cx="12763121" cy="9645692"/>
          </a:xfrm>
        </p:grpSpPr>
        <p:pic>
          <p:nvPicPr>
            <p:cNvPr id="261" name="Screenshot 2025-02-27 at 00.11.00.png" descr="Screenshot 2025-02-27 at 00.11.00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763122" cy="96456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2" name="Rectangle"/>
            <p:cNvSpPr/>
            <p:nvPr/>
          </p:nvSpPr>
          <p:spPr>
            <a:xfrm rot="321514">
              <a:off x="3214429" y="4590921"/>
              <a:ext cx="6334263" cy="903769"/>
            </a:xfrm>
            <a:prstGeom prst="rect">
              <a:avLst/>
            </a:prstGeom>
            <a:noFill/>
            <a:ln w="762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264" name="Day 3"/>
          <p:cNvSpPr txBox="1"/>
          <p:nvPr/>
        </p:nvSpPr>
        <p:spPr>
          <a:xfrm>
            <a:off x="737453" y="-6789"/>
            <a:ext cx="400649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lvl1pPr>
          </a:lstStyle>
          <a:p>
            <a:pPr/>
            <a:r>
              <a:t>Day 3</a:t>
            </a:r>
          </a:p>
        </p:txBody>
      </p:sp>
      <p:grpSp>
        <p:nvGrpSpPr>
          <p:cNvPr id="268" name="Group"/>
          <p:cNvGrpSpPr/>
          <p:nvPr/>
        </p:nvGrpSpPr>
        <p:grpSpPr>
          <a:xfrm>
            <a:off x="1652356" y="2378326"/>
            <a:ext cx="6045730" cy="10193253"/>
            <a:chOff x="0" y="0"/>
            <a:chExt cx="6045729" cy="10193251"/>
          </a:xfrm>
        </p:grpSpPr>
        <p:sp>
          <p:nvSpPr>
            <p:cNvPr id="265" name="堀江"/>
            <p:cNvSpPr/>
            <p:nvPr/>
          </p:nvSpPr>
          <p:spPr>
            <a:xfrm>
              <a:off x="0" y="0"/>
              <a:ext cx="6045730" cy="673100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b="1" sz="3200"/>
              </a:lvl1pPr>
            </a:lstStyle>
            <a:p>
              <a:pPr/>
              <a:r>
                <a:t>堀江</a:t>
              </a:r>
            </a:p>
          </p:txBody>
        </p:sp>
        <p:pic>
          <p:nvPicPr>
            <p:cNvPr id="266" name="IMG_6127.jpeg" descr="IMG_6127.jpe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774699"/>
              <a:ext cx="6045730" cy="80609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7" name="Caption"/>
            <p:cNvSpPr/>
            <p:nvPr/>
          </p:nvSpPr>
          <p:spPr>
            <a:xfrm>
              <a:off x="0" y="8937272"/>
              <a:ext cx="6045730" cy="1255980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5E5E5E"/>
                  </a:solidFill>
                </a:defRPr>
              </a:pPr>
              <a:r>
                <a:t>逛街好地方 左半邊一堆傢俱店</a:t>
              </a:r>
            </a:p>
            <a:p>
              <a:pPr algn="ctr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5E5E5E"/>
                  </a:solidFill>
                </a:defRPr>
              </a:pPr>
              <a:r>
                <a:t>服飾店要到右半邊</a:t>
              </a:r>
            </a:p>
          </p:txBody>
        </p:sp>
      </p:grpSp>
      <p:grpSp>
        <p:nvGrpSpPr>
          <p:cNvPr id="276" name="Group"/>
          <p:cNvGrpSpPr/>
          <p:nvPr/>
        </p:nvGrpSpPr>
        <p:grpSpPr>
          <a:xfrm>
            <a:off x="9454087" y="2378326"/>
            <a:ext cx="14231257" cy="10092973"/>
            <a:chOff x="0" y="-774699"/>
            <a:chExt cx="14231254" cy="10092972"/>
          </a:xfrm>
        </p:grpSpPr>
        <p:grpSp>
          <p:nvGrpSpPr>
            <p:cNvPr id="272" name="Group"/>
            <p:cNvGrpSpPr/>
            <p:nvPr/>
          </p:nvGrpSpPr>
          <p:grpSpPr>
            <a:xfrm>
              <a:off x="0" y="-774700"/>
              <a:ext cx="6045730" cy="10092973"/>
              <a:chOff x="0" y="0"/>
              <a:chExt cx="6045729" cy="10092972"/>
            </a:xfrm>
          </p:grpSpPr>
          <p:sp>
            <p:nvSpPr>
              <p:cNvPr id="269" name="梅田藍天大廈"/>
              <p:cNvSpPr/>
              <p:nvPr/>
            </p:nvSpPr>
            <p:spPr>
              <a:xfrm>
                <a:off x="0" y="0"/>
                <a:ext cx="6045730" cy="673100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 defTabSz="825500">
                  <a:lnSpc>
                    <a:spcPct val="100000"/>
                  </a:lnSpc>
                  <a:spcBef>
                    <a:spcPts val="0"/>
                  </a:spcBef>
                  <a:defRPr b="1" sz="3200"/>
                </a:lvl1pPr>
              </a:lstStyle>
              <a:p>
                <a:pPr/>
                <a:r>
                  <a:t>梅田藍天大廈</a:t>
                </a:r>
              </a:p>
            </p:txBody>
          </p:sp>
          <p:pic>
            <p:nvPicPr>
              <p:cNvPr id="270" name="IMG_6129.jpeg" descr="IMG_6129.jpe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0" y="774699"/>
                <a:ext cx="6045730" cy="80609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71" name="Caption"/>
              <p:cNvSpPr/>
              <p:nvPr/>
            </p:nvSpPr>
            <p:spPr>
              <a:xfrm>
                <a:off x="0" y="8937272"/>
                <a:ext cx="6045730" cy="1155701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5E5E5E"/>
                    </a:solidFill>
                  </a:defRPr>
                </a:lvl1pPr>
              </a:lstStyle>
              <a:p>
                <a:pPr/>
                <a:r>
                  <a:t>我們沒進去 來梅田只是為了去 niko and ...</a:t>
                </a:r>
              </a:p>
            </p:txBody>
          </p:sp>
        </p:grpSp>
        <p:grpSp>
          <p:nvGrpSpPr>
            <p:cNvPr id="275" name="Group"/>
            <p:cNvGrpSpPr/>
            <p:nvPr/>
          </p:nvGrpSpPr>
          <p:grpSpPr>
            <a:xfrm>
              <a:off x="6209921" y="2100882"/>
              <a:ext cx="8021334" cy="6790700"/>
              <a:chOff x="0" y="0"/>
              <a:chExt cx="8021332" cy="6790699"/>
            </a:xfrm>
          </p:grpSpPr>
          <p:pic>
            <p:nvPicPr>
              <p:cNvPr id="273" name="IMG_6134.jpeg" descr="IMG_6134.jpe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0" y="0"/>
                <a:ext cx="8021333" cy="60160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74" name="Caption"/>
              <p:cNvSpPr/>
              <p:nvPr/>
            </p:nvSpPr>
            <p:spPr>
              <a:xfrm>
                <a:off x="0" y="6117599"/>
                <a:ext cx="8021333" cy="673101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5E5E5E"/>
                    </a:solidFill>
                  </a:defRPr>
                </a:lvl1pPr>
              </a:lstStyle>
              <a:p>
                <a:pPr/>
                <a:r>
                  <a:t>隨便找的一間鰻魚飯 在大阪ＪＲ附近</a:t>
                </a:r>
              </a:p>
            </p:txBody>
          </p:sp>
        </p:grpSp>
      </p:grpSp>
      <p:pic>
        <p:nvPicPr>
          <p:cNvPr id="277" name="Screenshot 2025-02-27 at 00.20.49.png" descr="Screenshot 2025-02-27 at 00.20.49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017995" y="2859162"/>
            <a:ext cx="8572501" cy="8648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mph" nodeType="clickEffect" presetID="9" grpId="2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0"/>
                                      </p:to>
                                    </p:set>
                                    <p:animEffect filter="image" prLst="opacity: 0.10; ">
                                      <p:cBhvr>
                                        <p:cTn id="11" dur="indefinite" fill="hold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6" grpId="3"/>
      <p:bldP build="whole" bldLvl="1" animBg="1" rev="0" advAuto="0" spid="277" grpId="4"/>
      <p:bldP build="whole" bldLvl="1" animBg="1" rev="0" advAuto="0" spid="263" grpId="1"/>
      <p:bldP build="whole" bldLvl="1" animBg="1" rev="0" advAuto="0" spid="263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Day 4"/>
          <p:cNvSpPr txBox="1"/>
          <p:nvPr/>
        </p:nvSpPr>
        <p:spPr>
          <a:xfrm>
            <a:off x="737453" y="-6789"/>
            <a:ext cx="400649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+mn-lt"/>
                <a:ea typeface="+mn-ea"/>
                <a:cs typeface="+mn-cs"/>
                <a:sym typeface="Hannotate SC Bold"/>
              </a:defRPr>
            </a:lvl1pPr>
          </a:lstStyle>
          <a:p>
            <a:pPr/>
            <a:r>
              <a:t>Day 4</a:t>
            </a:r>
          </a:p>
        </p:txBody>
      </p:sp>
      <p:pic>
        <p:nvPicPr>
          <p:cNvPr id="280" name="IMG_6156.mp4" descr="IMG_6156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2122883" y="1014368"/>
            <a:ext cx="5924971" cy="1053328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90" name="Group"/>
          <p:cNvGrpSpPr/>
          <p:nvPr/>
        </p:nvGrpSpPr>
        <p:grpSpPr>
          <a:xfrm>
            <a:off x="611389" y="2891599"/>
            <a:ext cx="10968583" cy="9397297"/>
            <a:chOff x="0" y="-774699"/>
            <a:chExt cx="10968581" cy="9397295"/>
          </a:xfrm>
        </p:grpSpPr>
        <p:grpSp>
          <p:nvGrpSpPr>
            <p:cNvPr id="283" name="Group"/>
            <p:cNvGrpSpPr/>
            <p:nvPr/>
          </p:nvGrpSpPr>
          <p:grpSpPr>
            <a:xfrm>
              <a:off x="5519819" y="0"/>
              <a:ext cx="5448763" cy="8622596"/>
              <a:chOff x="0" y="0"/>
              <a:chExt cx="5448762" cy="8622595"/>
            </a:xfrm>
          </p:grpSpPr>
          <p:pic>
            <p:nvPicPr>
              <p:cNvPr id="281" name="IMG_6148.jpeg" descr="IMG_6148.jpe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0" y="0"/>
                <a:ext cx="5448763" cy="72650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82" name="Caption"/>
              <p:cNvSpPr/>
              <p:nvPr/>
            </p:nvSpPr>
            <p:spPr>
              <a:xfrm>
                <a:off x="0" y="7366616"/>
                <a:ext cx="5448763" cy="1255980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5E5E5E"/>
                    </a:solidFill>
                  </a:defRPr>
                </a:lvl1pPr>
              </a:lstStyle>
              <a:p>
                <a:pPr/>
                <a:r>
                  <a:t>相生社 男女的參拜方式有些微不同</a:t>
                </a:r>
              </a:p>
            </p:txBody>
          </p:sp>
        </p:grpSp>
        <p:grpSp>
          <p:nvGrpSpPr>
            <p:cNvPr id="289" name="Group"/>
            <p:cNvGrpSpPr/>
            <p:nvPr/>
          </p:nvGrpSpPr>
          <p:grpSpPr>
            <a:xfrm>
              <a:off x="-1" y="-774700"/>
              <a:ext cx="5448764" cy="8814417"/>
              <a:chOff x="0" y="-774699"/>
              <a:chExt cx="5448762" cy="8814416"/>
            </a:xfrm>
          </p:grpSpPr>
          <p:grpSp>
            <p:nvGrpSpPr>
              <p:cNvPr id="287" name="Group"/>
              <p:cNvGrpSpPr/>
              <p:nvPr/>
            </p:nvGrpSpPr>
            <p:grpSpPr>
              <a:xfrm>
                <a:off x="-1" y="-774700"/>
                <a:ext cx="5448764" cy="8814417"/>
                <a:chOff x="0" y="0"/>
                <a:chExt cx="5448762" cy="8814416"/>
              </a:xfrm>
            </p:grpSpPr>
            <p:sp>
              <p:nvSpPr>
                <p:cNvPr id="284" name="下鴨神社"/>
                <p:cNvSpPr/>
                <p:nvPr/>
              </p:nvSpPr>
              <p:spPr>
                <a:xfrm>
                  <a:off x="0" y="0"/>
                  <a:ext cx="5448763" cy="673100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 algn="ctr" defTabSz="825500">
                    <a:lnSpc>
                      <a:spcPct val="100000"/>
                    </a:lnSpc>
                    <a:spcBef>
                      <a:spcPts val="0"/>
                    </a:spcBef>
                    <a:defRPr b="1" sz="3200"/>
                  </a:lvl1pPr>
                </a:lstStyle>
                <a:p>
                  <a:pPr/>
                  <a:r>
                    <a:t>下鴨神社</a:t>
                  </a:r>
                </a:p>
              </p:txBody>
            </p:sp>
            <p:pic>
              <p:nvPicPr>
                <p:cNvPr id="285" name="IMG_0387.jpeg" descr="IMG_0387.jpeg"/>
                <p:cNvPicPr>
                  <a:picLocks noChangeAspect="1"/>
                </p:cNvPicPr>
                <p:nvPr/>
              </p:nvPicPr>
              <p:blipFill>
                <a:blip r:embed="rId6">
                  <a:extLst/>
                </a:blip>
                <a:stretch>
                  <a:fillRect/>
                </a:stretch>
              </p:blipFill>
              <p:spPr>
                <a:xfrm>
                  <a:off x="0" y="774699"/>
                  <a:ext cx="5448763" cy="7265018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286" name="Caption"/>
                <p:cNvSpPr/>
                <p:nvPr/>
              </p:nvSpPr>
              <p:spPr>
                <a:xfrm>
                  <a:off x="0" y="8141316"/>
                  <a:ext cx="5448763" cy="673101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 algn="ctr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5E5E5E"/>
                      </a:solidFill>
                    </a:defRPr>
                  </a:lvl1pPr>
                </a:lstStyle>
                <a:p>
                  <a:pPr/>
                  <a:r>
                    <a:t>賀茂御祖神社</a:t>
                  </a:r>
                </a:p>
              </p:txBody>
            </p:sp>
          </p:grpSp>
          <p:pic>
            <p:nvPicPr>
              <p:cNvPr id="288" name="pasted-movie.png" descr="pasted-movie.png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1706360" y="4845980"/>
                <a:ext cx="2277417" cy="22774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pic>
        <p:nvPicPr>
          <p:cNvPr id="291" name="IMG_6158.mp4" descr="IMG_6158.mp4"/>
          <p:cNvPicPr>
            <a:picLocks noChangeAspect="0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0">
            <a:extLst/>
          </a:blip>
          <a:stretch>
            <a:fillRect/>
          </a:stretch>
        </p:blipFill>
        <p:spPr>
          <a:xfrm>
            <a:off x="18125741" y="2758806"/>
            <a:ext cx="5924971" cy="105332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mediacall" nodeType="after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068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68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68"/>
                            </p:stCondLst>
                            <p:childTnLst>
                              <p:par>
                                <p:cTn id="14" presetClass="mediacall" nodeType="afterEffect" presetSubtype="0" presetID="1" grpId="4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0501" fill="hold"/>
                                        <p:tgtEl>
                                          <p:spTgt spid="2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6" fill="hold" display="0">
                  <p:stCondLst>
                    <p:cond delay="indefinite"/>
                  </p:stCondLst>
                </p:cTn>
                <p:tgtEl>
                  <p:spTgt spid="280"/>
                </p:tgtEl>
              </p:cMediaNode>
            </p:video>
            <p:seq concurrent="1" prevAc="none" nextAc="seek">
              <p:cTn id="17" evtFilter="cancelBubble" nodeType="interactiveSeq" restart="whenNotActive" fill="hold">
                <p:stCondLst>
                  <p:cond delay="0" evt="onClick">
                    <p:tgtEl>
                      <p:spTgt spid="28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80"/>
                  </p:tgtEl>
                </p:cond>
              </p:nextCondLst>
            </p:seq>
            <p:video fullScrn="0">
              <p:cMediaNode mute="0" showWhenStopped="1" numSld="1" vol="100000">
                <p:cTn id="22" fill="hold" display="0">
                  <p:stCondLst>
                    <p:cond delay="indefinite"/>
                  </p:stCondLst>
                </p:cTn>
                <p:tgtEl>
                  <p:spTgt spid="291"/>
                </p:tgtEl>
              </p:cMediaNode>
            </p:video>
            <p:seq concurrent="1" prevAc="none" nextAc="seek">
              <p:cTn id="23" evtFilter="cancelBubble" nodeType="interactiveSeq" restart="whenNotActive" fill="hold">
                <p:stCondLst>
                  <p:cond delay="0" evt="onClick">
                    <p:tgtEl>
                      <p:spTgt spid="29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2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91"/>
                  </p:tgtEl>
                </p:cond>
              </p:nextCondLst>
            </p:seq>
          </p:childTnLst>
        </p:cTn>
      </p:par>
    </p:tnLst>
    <p:bldLst>
      <p:bldP build="whole" bldLvl="1" animBg="1" rev="0" advAuto="0" spid="291" grpId="3"/>
      <p:bldP build="whole" bldLvl="1" animBg="1" rev="0" advAuto="0" spid="280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annotate SC Bold"/>
        <a:ea typeface="Hannotate SC Bold"/>
        <a:cs typeface="Hannotate SC Bold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annotate SC Bold"/>
        <a:ea typeface="Hannotate SC Bold"/>
        <a:cs typeface="Hannotate SC Bold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